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E820FD-9C7C-4416-8E47-14404703FA11}" type="datetimeFigureOut">
              <a:rPr lang="id-ID" smtClean="0"/>
              <a:pPr/>
              <a:t>08/12/2011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7C299E-95C5-48BB-A8E6-9121ABFD3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28794" y="292222"/>
            <a:ext cx="5286412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kumimoji="0" lang="en-US" sz="4400" b="1" i="0" u="none" strike="noStrike" cap="none" spc="0" normalizeH="0" baseline="0" dirty="0" smtClean="0">
                <a:ln>
                  <a:noFill/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Showcard Gothic" pitchFamily="82" charset="0"/>
                <a:ea typeface="Times New Roman" pitchFamily="18" charset="0"/>
                <a:cs typeface="Tahoma" pitchFamily="34" charset="0"/>
              </a:rPr>
              <a:t>HEMICHORDATA</a:t>
            </a:r>
            <a:endParaRPr lang="id-ID" sz="4400" b="1" cap="none" spc="0" dirty="0">
              <a:ln>
                <a:noFill/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Showcard Gothic" pitchFamily="82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7050" y="1387488"/>
            <a:ext cx="554990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14380" y="5596140"/>
            <a:ext cx="81439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Bentuk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tubuh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seperti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cacing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kecil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soliter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koloni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merupakan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benthos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laut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Terdapat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kelompok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berbeda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baik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bentuk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maupun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hidupnya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yaitu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kelas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I.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Enteropneusta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id-ID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Picture1 copy.png"/>
          <p:cNvPicPr>
            <a:picLocks noChangeAspect="1"/>
          </p:cNvPicPr>
          <p:nvPr/>
        </p:nvPicPr>
        <p:blipFill>
          <a:blip r:embed="rId2"/>
          <a:srcRect l="7022" r="10330"/>
          <a:stretch>
            <a:fillRect/>
          </a:stretch>
        </p:blipFill>
        <p:spPr>
          <a:xfrm>
            <a:off x="482725" y="1214422"/>
            <a:ext cx="8178549" cy="3838567"/>
          </a:xfrm>
          <a:prstGeom prst="rect">
            <a:avLst/>
          </a:prstGeom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42900" y="3448050"/>
            <a:ext cx="34290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1357290" y="285728"/>
            <a:ext cx="664373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105400" algn="l"/>
              </a:tabLst>
            </a:pP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Kelas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I.  ENTEROPNEUSTA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6663" name="Rectangle 39"/>
          <p:cNvSpPr>
            <a:spLocks noChangeArrowheads="1"/>
          </p:cNvSpPr>
          <p:nvPr/>
        </p:nvSpPr>
        <p:spPr bwMode="auto">
          <a:xfrm>
            <a:off x="357158" y="1154984"/>
            <a:ext cx="1643074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05400" algn="l"/>
              </a:tabLst>
            </a:pPr>
            <a:endParaRPr kumimoji="0" lang="en-US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05400" algn="l"/>
              </a:tabLst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ahoma" pitchFamily="34" charset="0"/>
                <a:cs typeface="Tahoma" pitchFamily="34" charset="0"/>
              </a:rPr>
              <a:t>ANATOMI</a:t>
            </a:r>
            <a:endParaRPr kumimoji="0" lang="id-ID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971550" y="4185272"/>
            <a:ext cx="34290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26668" name="Group 44"/>
          <p:cNvGrpSpPr>
            <a:grpSpLocks/>
          </p:cNvGrpSpPr>
          <p:nvPr/>
        </p:nvGrpSpPr>
        <p:grpSpPr bwMode="auto">
          <a:xfrm>
            <a:off x="285720" y="1284932"/>
            <a:ext cx="9358993" cy="3787142"/>
            <a:chOff x="2880" y="2556"/>
            <a:chExt cx="11690" cy="4081"/>
          </a:xfrm>
        </p:grpSpPr>
        <p:sp>
          <p:nvSpPr>
            <p:cNvPr id="26669" name="Text Box 45"/>
            <p:cNvSpPr txBox="1">
              <a:spLocks noChangeArrowheads="1"/>
            </p:cNvSpPr>
            <p:nvPr/>
          </p:nvSpPr>
          <p:spPr bwMode="auto">
            <a:xfrm>
              <a:off x="9840" y="2556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trunk</a:t>
              </a:r>
              <a:endParaRPr kumimoji="0" lang="id-ID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6670" name="Group 46"/>
            <p:cNvGrpSpPr>
              <a:grpSpLocks/>
            </p:cNvGrpSpPr>
            <p:nvPr/>
          </p:nvGrpSpPr>
          <p:grpSpPr bwMode="auto">
            <a:xfrm>
              <a:off x="2880" y="2557"/>
              <a:ext cx="11690" cy="4080"/>
              <a:chOff x="2880" y="2557"/>
              <a:chExt cx="11690" cy="4080"/>
            </a:xfrm>
          </p:grpSpPr>
          <p:sp>
            <p:nvSpPr>
              <p:cNvPr id="26671" name="Text Box 47"/>
              <p:cNvSpPr txBox="1">
                <a:spLocks noChangeArrowheads="1"/>
              </p:cNvSpPr>
              <p:nvPr/>
            </p:nvSpPr>
            <p:spPr bwMode="auto">
              <a:xfrm>
                <a:off x="7698" y="2942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gill pores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2" name="Text Box 48"/>
              <p:cNvSpPr txBox="1">
                <a:spLocks noChangeArrowheads="1"/>
              </p:cNvSpPr>
              <p:nvPr/>
            </p:nvSpPr>
            <p:spPr bwMode="auto">
              <a:xfrm>
                <a:off x="6449" y="5019"/>
                <a:ext cx="18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genital ridge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3" name="Text Box 49"/>
              <p:cNvSpPr txBox="1">
                <a:spLocks noChangeArrowheads="1"/>
              </p:cNvSpPr>
              <p:nvPr/>
            </p:nvSpPr>
            <p:spPr bwMode="auto">
              <a:xfrm>
                <a:off x="13052" y="4943"/>
                <a:ext cx="9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anus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4" name="Text Box 50"/>
              <p:cNvSpPr txBox="1">
                <a:spLocks noChangeArrowheads="1"/>
              </p:cNvSpPr>
              <p:nvPr/>
            </p:nvSpPr>
            <p:spPr bwMode="auto">
              <a:xfrm>
                <a:off x="6460" y="3237"/>
                <a:ext cx="10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collar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5" name="Text Box 51"/>
              <p:cNvSpPr txBox="1">
                <a:spLocks noChangeArrowheads="1"/>
              </p:cNvSpPr>
              <p:nvPr/>
            </p:nvSpPr>
            <p:spPr bwMode="auto">
              <a:xfrm>
                <a:off x="3780" y="3237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proboscis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6" name="Text Box 52"/>
              <p:cNvSpPr txBox="1">
                <a:spLocks noChangeArrowheads="1"/>
              </p:cNvSpPr>
              <p:nvPr/>
            </p:nvSpPr>
            <p:spPr bwMode="auto">
              <a:xfrm>
                <a:off x="2880" y="3877"/>
                <a:ext cx="192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ANTERIOR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7" name="Text Box 53"/>
              <p:cNvSpPr txBox="1">
                <a:spLocks noChangeArrowheads="1"/>
              </p:cNvSpPr>
              <p:nvPr/>
            </p:nvSpPr>
            <p:spPr bwMode="auto">
              <a:xfrm>
                <a:off x="9662" y="6097"/>
                <a:ext cx="36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Intestinal region of trunk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8" name="Text Box 54"/>
              <p:cNvSpPr txBox="1">
                <a:spLocks noChangeArrowheads="1"/>
              </p:cNvSpPr>
              <p:nvPr/>
            </p:nvSpPr>
            <p:spPr bwMode="auto">
              <a:xfrm>
                <a:off x="11925" y="3404"/>
                <a:ext cx="2645" cy="7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sz="17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longitudinal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sz="17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muscle bundle</a:t>
                </a:r>
                <a:endParaRPr kumimoji="0" lang="id-ID" sz="1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9" name="Text Box 55"/>
              <p:cNvSpPr txBox="1">
                <a:spLocks noChangeArrowheads="1"/>
              </p:cNvSpPr>
              <p:nvPr/>
            </p:nvSpPr>
            <p:spPr bwMode="auto">
              <a:xfrm>
                <a:off x="7594" y="6020"/>
                <a:ext cx="18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VENTRAL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0" name="Text Box 56"/>
              <p:cNvSpPr txBox="1">
                <a:spLocks noChangeArrowheads="1"/>
              </p:cNvSpPr>
              <p:nvPr/>
            </p:nvSpPr>
            <p:spPr bwMode="auto">
              <a:xfrm>
                <a:off x="7560" y="2557"/>
                <a:ext cx="162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DORSAL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1" name="Text Box 57"/>
              <p:cNvSpPr txBox="1">
                <a:spLocks noChangeArrowheads="1"/>
              </p:cNvSpPr>
              <p:nvPr/>
            </p:nvSpPr>
            <p:spPr bwMode="auto">
              <a:xfrm>
                <a:off x="7734" y="5635"/>
                <a:ext cx="3088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Branchiogenital region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2" name="Text Box 58"/>
              <p:cNvSpPr txBox="1">
                <a:spLocks noChangeArrowheads="1"/>
              </p:cNvSpPr>
              <p:nvPr/>
            </p:nvSpPr>
            <p:spPr bwMode="auto">
              <a:xfrm>
                <a:off x="3420" y="5217"/>
                <a:ext cx="28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preoral ciliary organ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3" name="Text Box 59"/>
              <p:cNvSpPr txBox="1">
                <a:spLocks noChangeArrowheads="1"/>
              </p:cNvSpPr>
              <p:nvPr/>
            </p:nvSpPr>
            <p:spPr bwMode="auto">
              <a:xfrm>
                <a:off x="5300" y="5697"/>
                <a:ext cx="10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mouth</a:t>
                </a:r>
                <a:endParaRPr kumimoji="0" lang="id-ID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4" name="Rectangle 60"/>
              <p:cNvSpPr>
                <a:spLocks noChangeArrowheads="1"/>
              </p:cNvSpPr>
              <p:nvPr/>
            </p:nvSpPr>
            <p:spPr bwMode="auto">
              <a:xfrm>
                <a:off x="4860" y="5757"/>
                <a:ext cx="54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685" name="Rectangle 61"/>
              <p:cNvSpPr>
                <a:spLocks noChangeArrowheads="1"/>
              </p:cNvSpPr>
              <p:nvPr/>
            </p:nvSpPr>
            <p:spPr bwMode="auto">
              <a:xfrm>
                <a:off x="12240" y="5757"/>
                <a:ext cx="90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686" name="Rectangle 62"/>
              <p:cNvSpPr>
                <a:spLocks noChangeArrowheads="1"/>
              </p:cNvSpPr>
              <p:nvPr/>
            </p:nvSpPr>
            <p:spPr bwMode="auto">
              <a:xfrm>
                <a:off x="6480" y="5577"/>
                <a:ext cx="54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26690" name="Rectangle 66"/>
          <p:cNvSpPr>
            <a:spLocks noChangeArrowheads="1"/>
          </p:cNvSpPr>
          <p:nvPr/>
        </p:nvSpPr>
        <p:spPr bwMode="auto">
          <a:xfrm>
            <a:off x="1142976" y="5572140"/>
            <a:ext cx="68580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Gambaran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sisi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kiri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dari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tubuh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Saccoglossus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Bodoni MT" pitchFamily="18" charset="0"/>
                <a:ea typeface="Times New Roman" pitchFamily="18" charset="0"/>
                <a:cs typeface="Andalus" pitchFamily="2" charset="-78"/>
              </a:rPr>
              <a:t>kowalevskii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doni MT" pitchFamily="18" charset="0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42910" y="964245"/>
            <a:ext cx="7929618" cy="4893647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tubuh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seperti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cacing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soliter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berukuran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9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sampai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45 cm,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kecuali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Balanoglosus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Brazilia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mencapai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panjang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1.5 m.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Tubuh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umumnya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lembek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terdiri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atas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kelepak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(collar)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panjang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(proboscis)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cilia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berfungsi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sebagai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tenaga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penggerak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mengalirkan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butir-butir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makanan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menempel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lendir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mulut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Kelepak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berbentuk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silinder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bagian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anterior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menutup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bagian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ventral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terletak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mulut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sisi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dorsal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berbatasan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kelepak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deretan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pori-pori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insang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pori-pori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pharynx)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tersusun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secara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longitudinal.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Jumlah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pori-pori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bertambah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bertambahnya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umur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fornian FB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310hem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6357982" cy="4759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143108" y="357166"/>
            <a:ext cx="4857784" cy="50006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d-ID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Bagian Tubuh Enteropneusta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28596" y="785794"/>
            <a:ext cx="84296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Saccoglossus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kowalevskii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panjang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175 mm,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mempunyai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proboscis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berwarna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putih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kekuningan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kelepak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merah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jingga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kuning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kehijauan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Beberapa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jenis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cacing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enteropneusta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mempunyai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sedap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Kebanyakan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jenis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meliang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pasir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Lumpur,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serta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memanfaatkan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mencerna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organic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terkandung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dalamnya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Spesies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penghuni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lubang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adalah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pemakan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bahan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organic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tersuspensi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(suspension feeder),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yaitu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detritus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plankton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melekat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lender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permukaan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Beberapa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spesies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penghuni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lubang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lumpur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melainkan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memakan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deposit (deposit feeder),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yaitu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menjulurkan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keluar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mulut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disapukan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seputar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bukaan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lubang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butir-butir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makanan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lender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belalai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dialirkan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oleh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cilia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ke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mulut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71906" y="1660100"/>
            <a:ext cx="8486374" cy="3483412"/>
            <a:chOff x="82497" y="1160034"/>
            <a:chExt cx="8243059" cy="3086582"/>
          </a:xfrm>
        </p:grpSpPr>
        <p:pic>
          <p:nvPicPr>
            <p:cNvPr id="30722" name="Picture 2" descr="310hem2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97" y="1160516"/>
              <a:ext cx="4114801" cy="308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23" name="Picture 3" descr="310hem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10756" y="1160034"/>
              <a:ext cx="4114800" cy="308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294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Slide 2</vt:lpstr>
      <vt:lpstr>Slide 3</vt:lpstr>
      <vt:lpstr>Slide 4</vt:lpstr>
      <vt:lpstr>Slide 5</vt:lpstr>
      <vt:lpstr>Slide 6</vt:lpstr>
    </vt:vector>
  </TitlesOfParts>
  <Company>Manajemen Sumberdata Perairan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Departemen MSP</dc:creator>
  <cp:lastModifiedBy>Departemen MSP</cp:lastModifiedBy>
  <cp:revision>6</cp:revision>
  <dcterms:created xsi:type="dcterms:W3CDTF">2011-12-08T04:27:35Z</dcterms:created>
  <dcterms:modified xsi:type="dcterms:W3CDTF">2011-12-08T05:28:14Z</dcterms:modified>
</cp:coreProperties>
</file>