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25"/>
  </p:notesMasterIdLst>
  <p:sldIdLst>
    <p:sldId id="256" r:id="rId2"/>
    <p:sldId id="275" r:id="rId3"/>
    <p:sldId id="281" r:id="rId4"/>
    <p:sldId id="276" r:id="rId5"/>
    <p:sldId id="277" r:id="rId6"/>
    <p:sldId id="278" r:id="rId7"/>
    <p:sldId id="279" r:id="rId8"/>
    <p:sldId id="280" r:id="rId9"/>
    <p:sldId id="283" r:id="rId10"/>
    <p:sldId id="284" r:id="rId11"/>
    <p:sldId id="296" r:id="rId12"/>
    <p:sldId id="264" r:id="rId13"/>
    <p:sldId id="285" r:id="rId14"/>
    <p:sldId id="272" r:id="rId15"/>
    <p:sldId id="273" r:id="rId16"/>
    <p:sldId id="274" r:id="rId17"/>
    <p:sldId id="287" r:id="rId18"/>
    <p:sldId id="291" r:id="rId19"/>
    <p:sldId id="292" r:id="rId20"/>
    <p:sldId id="294" r:id="rId21"/>
    <p:sldId id="293" r:id="rId22"/>
    <p:sldId id="295" r:id="rId23"/>
    <p:sldId id="297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E39A39"/>
    <a:srgbClr val="F1280D"/>
    <a:srgbClr val="FFC901"/>
    <a:srgbClr val="6DD9FF"/>
    <a:srgbClr val="6C1A00"/>
    <a:srgbClr val="00AACC"/>
    <a:srgbClr val="5EEC3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660" y="-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9-16T02:06:25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4630 5543 0,'0'0'0,"-13"0"0,0 0 31,0 0-15,13-13 15,0 0-31,0-14 31,0 1-31,13-27 31,0 0 1,27 40-1,-27 13 0,27 0-15,-27 13-1,0-13-15,27 0 16,26 0 0,-40 0-16,27 0 15,-26 0 1,79 0 0,-67 0-1,54 0 1,13 0-1,-14 0 1,-12 0 0,39 13-1,-27-26 1,-12 13 15,26 0-15,-14 0-1,-26-13 1,40 13 0,-13 0-1,52 0 1,14 0 0,-66 0-1,39 0 1,13 0-1,-65 0 1,39-14 0,0 1 15,-40 13-15,1 0-1,39 13 1,-80-13-1,67-13 1,0 13 0,-66 0-1,-14 0-15,54 0 16,25 0 0,-78 0-1,65-26 1,1 26-1,-53 0 1,66 0 0,-14 0 15,-65 0-31,65 0 31,-12 0-15,-41 0-16,14 0 31,-26 0-15,-14 13 15,0 0-15,-13 0-1,27 14 16,-27-1-15,0 27 0,13 13-1,-13-13 1,13-26 0,-26 26 15</inkml:trace>
  <inkml:trace contextRef="#ctx0" brushRef="#br0" timeOffset="648.25">5398 4471 0,'-14'-13'0,"28"26"0,-28-39 0,14 13 31,0 0-16,0-1 17,40 160-1,13 39 0,-40-119-15,-53-132-1</inkml:trace>
  <inkml:trace contextRef="#ctx0" brushRef="#br0" timeOffset="879.77">5173 4432 0,'-14'0'0,"28"0"0,-54-13 16,27-1 15,26-12-15,0-1-1,40-26 1,26 14 0,-52 26-1,-1 13-15,54 0 16</inkml:trace>
  <inkml:trace contextRef="#ctx0" brushRef="#br0" timeOffset="1631.19">5596 4419 0,'0'0'0,"-13"-14"16,-1 28-16,14-1 31,0 13-31,0 1 16,40 52 0,-13-39-1,12 26 1,-25-40-1,-14-39 1,-14-27 0,1 1-1,0-1 1,13 14-16,26-41 31,27 28-15,-13 39-1,-27-13-15,53 13 16,0-14 0,-39 14-1,-1 0 1,-39 14 0,-13-1-1,-14 40 1,27 0-1,13-40 1,13 13 0,40-26-1,-53-13 17,13 0-32,0-40 0,-13 26 31,0 1-31,14 52 47,-14 14-32,13 13 1,0-26-16,0-1 16,1-13-1,25-26-15</inkml:trace>
  <inkml:trace contextRef="#ctx0" brushRef="#br0" timeOffset="1878.35">6152 4471 0,'0'0'0,"13"-26"16,-13 13 15,0 0-31,-13 13 16,-14 26 15,27 0-16,0 27 1,13-13-16,1-13 16,12 12-1,0-12 1,-12-27 0,12 0-16,-13-14 15,1-38-15</inkml:trace>
  <inkml:trace contextRef="#ctx0" brushRef="#br0" timeOffset="2262.21">6284 4524 0,'0'14'0,"-13"-1"16,13 13-1,0 1 1,13-1 15,13-26-15,-26-13-16,27-13 0,-14 12 31,13-25-15,-26 25-16,0-39 15,-13 40 1,0 13 0,-13 13-1,12 54 1,14-28-1,0 27 1,27-39 0,39-1 15,-40-39-15,-12 13-1,52-26 1</inkml:trace>
  <inkml:trace contextRef="#ctx0" brushRef="#br0" timeOffset="2709.69">6800 4498 0,'-13'0'0,"13"13"15,-14 0-15,14 14 32,0-14-32,14 0 15,-1-26 1,13 0-16,14-27 31,-27-39 0,-53 79-15,-12 13 0,38 13-1,1 27 1,26 0-1,1-26-15,12-1 16,40 54 0,-39-67-1,39-93 1</inkml:trace>
  <inkml:trace contextRef="#ctx0" brushRef="#br0" timeOffset="2979.75">6959 4326 0,'0'-13'0,"0"26"16,-14-40-1,1 27 1,13 14 15,13-1-31,1 27 16,-1-14-1,13 67 1,-13-1 0,1 1-1,-1-53-15,-13-14 16,13-13 0</inkml:trace>
  <inkml:trace contextRef="#ctx0" brushRef="#br0" timeOffset="4494.8">7051 4604 0,'0'13'0,"0"-26"15,13 52 1,-13-25-16,14-1 16,-1-13-1,27-40 1,-27 14-1,0-14 1,-39-13 0,26 40-1,-40 26 1,27 27 0,13 0-1,13 12 1,13 1 15,1-26-15,12-27-16,-25-13 31,12-93 0,-26 13-15,0 67-1,13-1 1,-13 40 0,0 14-1,14-1-15,-1 27 16,0 13 0,0-13 15,14 0-31,-27-66 31,0-13-31,13-54 31,-13 1-15,0 39 0,26 80 15,-12-14-16,-1 14-15,0 0 16,-13-27 0,13-13-1,1-66 1,-14 0 0,13 39-1,0 14 16,13 53-15,-12-14 0,25 40-1,14-13 1,-13-40-16,39-26 31,1-53-15,-54 40-1,14-27 1,-53 26 0,-1 14-1,-12 26 1,-14 27 0,40-27-1,0 40 16,40 13-15,-14-39-16,14-14 16,-13-26 15,-14-27-15,0-39-1,-13 39 1,0 0-1,0 53 1,13 54 0,1-28-1,25 27 1,1-26 0,-27-40-1,14-40 16,-14-39-15,-13 39 0,13-13-16,-13 27 31,26 26-15,1 40-1,13 39 1,-27-53-1,27-12 1,-14-41 0,0 1-1,14 39 1,-13 13 0,-14-26-1</inkml:trace>
  <inkml:trace contextRef="#ctx0" brushRef="#br0" timeOffset="4811.28">8414 4167 0,'0'0'0,"-13"0"0,-1 0 47,28 13-31,-14 1-1,13 25-15,0 1 16,13 53 0,1-14-1,13 53 16,-14-39-15,-13-80 0,-13-26-1</inkml:trace>
  <inkml:trace contextRef="#ctx0" brushRef="#br0" timeOffset="5010.1">8387 4405 0,'0'0'0,"0"14"16,14-14 15,-1-14-31,0 1 16,40-13 0,-27 12-1,93-25 1</inkml:trace>
  <inkml:trace contextRef="#ctx0" brushRef="#br0" timeOffset="5153.77">9036 4299 0,'0'14'0,"0"-28"0,13 28 16,0-1-1,0-13 1,0 0-16,-13-13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9-16T02:18:06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4789 7792 0,'0'13'16,"-13"-13"15,26 27 47,0-27-62,-13 26 0,0-13-16,0 1 15,-13-1 1,13 0-1,0 0 1,0 1 0,13 12-1,-13 0 1,0-12 0,0-1-1,0 0 1,13 0 15,-13-26-15,0 0-1</inkml:trace>
  <inkml:trace contextRef="#ctx0" brushRef="#br0" timeOffset="1349.36">4908 7779 0,'0'0'0,"0"13"15,13 0 16,-13 0 1,0 1-32,13 12 15,-26 40 17,13-52-17,0 38 1,0-91 15</inkml:trace>
  <inkml:trace contextRef="#ctx0" brushRef="#br0" timeOffset="1639.74">4921 7805 0,'0'-13'31,"13"13"16,1 0-31,-1 26-1,13-12-15,1 25 31,-14-12-15,0 13 0,1-14-1,-14-13-15,-14-13 16</inkml:trace>
  <inkml:trace contextRef="#ctx0" brushRef="#br0" timeOffset="1888.64">4921 7885 0,'0'13'62,"13"-13"-62,1 0 16,-14-13 0,13 13-1,13-14 1</inkml:trace>
  <inkml:trace contextRef="#ctx0" brushRef="#br0" timeOffset="2568.79">5133 8070 0,'0'0'0,"-13"0"16,13-13-1,0 26 17,13 0-17,-13 0-15,13 27 31,14 26 1,-27-13-17,0-27 1,13-12 0,-13-1 15,0-26-31</inkml:trace>
  <inkml:trace contextRef="#ctx0" brushRef="#br0" timeOffset="2929.96">5212 8057 0,'0'13'31,"-13"0"-15,13 0-1,13 0 1,-13 14-1,0-1-15,14-12 16,-1 12 0,0 53-1,-13-65 17</inkml:trace>
  <inkml:trace contextRef="#ctx0" brushRef="#br0" timeOffset="3351.12">5345 8070 0,'0'13'16,"-14"-13"-1,14 13 1,-26 14 0,26 65 31,0-12-1,0-67-46,26-13 32</inkml:trace>
  <inkml:trace contextRef="#ctx0" brushRef="#br0" timeOffset="3783.95">5371 8096 0,'0'0'0,"0"13"62,-13-13-46,13 14-16,13-14 15,-13 13-15,13 0 32,1 0-17,-1 14-15,-13-14 16,26 14-1,-13-1 1,-13-13 0,14 14-1,-1-27 1,0 13 0</inkml:trace>
  <inkml:trace contextRef="#ctx0" brushRef="#br0" timeOffset="4168.52">5345 8215 0,'0'0'0,"-14"0"0,1 0 31,13 0 1,13 0-17,1 0 1,-1 0 0,40-13-16</inkml:trace>
  <inkml:trace contextRef="#ctx0" brushRef="#br0" timeOffset="8989.01">4895 8189 0,'0'13'31,"0"0"-31,-13-13 16,13 40 0,-14-14-16,14 27 15,0-13-15,-26 145 32,-1 0-1,-12-39 16,26-120-47,26-12 15</inkml:trace>
  <inkml:trace contextRef="#ctx0" brushRef="#br0" timeOffset="9728.79">5226 8731 0,'-14'0'16,"1"0"31,13 27-47,0-14 16,-13 13-1,13 41-15,0-15 16,0 1-1,-13 27-15,-1 26 16,1-27-16,-40 212 47,27-106-31,13-79 15,13-79 0,39-41-15</inkml:trace>
  <inkml:trace contextRef="#ctx0" brushRef="#br0" timeOffset="10139.52">5464 9221 0,'-14'13'31,"14"0"-31,-13 0 15,0 14 1,-13 39 0,12-26-16,14 79 31,-13 13-15,13-79-1,-26 132 1,26-79-1,-14-13 1,14-54-16,-13 27 16,13 14 15,-13-27-31</inkml:trace>
  <inkml:trace contextRef="#ctx0" brushRef="#br0" timeOffset="10594.44">5913 9406 0,'14'13'0,"-28"-26"0,28 39 0,-14-12 16,0-1 0,0 0-1,0 53 1,0-39-16,-14 92 31,1-66-15,13 0-16,-13 26 0,-13 80 31,12-1-15,14-118-1,-13 79 1,0-92-1,26-1 1</inkml:trace>
  <inkml:trace contextRef="#ctx0" brushRef="#br0" timeOffset="11027.77">6271 9446 0,'0'39'31,"0"-25"-31,0 12 16,0 40 0,0-13-1,-14-13-15,14 39 32,-13 40-32,0-26 15,-14 26 16,1 26-15,0-39 0,26-40-16,-14 1 31,-12-15-31</inkml:trace>
  <inkml:trace contextRef="#ctx0" brushRef="#br0" timeOffset="11508.8">6826 9340 0,'-13'26'16,"0"-13"-1,13 1-15,-13-1 16,-1 80 0,1-54-1,13 1-15,-13 26 16,-14 27 0,1 65 15,13-105-31,0 93 31,13-106-15,0-14-16,0 0 15,26-12-15</inkml:trace>
  <inkml:trace contextRef="#ctx0" brushRef="#br0" timeOffset="11944.24">7197 9274 0,'-14'13'0,"14"13"31,-13-12-31,13 12 16,0 14 0,0-1-16,-13 14 15,13 53 1,-13-26-1,13-54-15,0 93 16,-13 13 0,13-79-1,0-13-15,-14 53 16,1 26 0,0-66 15,13 26-31</inkml:trace>
  <inkml:trace contextRef="#ctx0" brushRef="#br0" timeOffset="12389.21">7633 9287 0,'0'0'0,"0"-13"0,0 39 47,0-13-32,-13 40 1,13 27 0,0-14-16,0 79 31,0-79-31,0-13 16,0 40-1,-13 52 1,0-78-1,-1 12 1,14-26 0,0-40-1,0-26 1</inkml:trace>
  <inkml:trace contextRef="#ctx0" brushRef="#br0" timeOffset="12835.82">8268 9287 0,'0'0'0,"-13"-13"16,0 39 15,13-13-15,-13 14 0,-1 26-16,14 0 15,-13-14 1,13 54-1,0 26 1,0-26-16,-13 39 16,0 27 15,13-80-31,-14 14 31,14-40-15,14-80-1</inkml:trace>
  <inkml:trace contextRef="#ctx0" brushRef="#br0" timeOffset="13219.79">8573 9274 0,'13'-14'0,"-26"28"0,13-14 47,0 26-31,-14 40-16,1 0 15,13-13 1,0 66 0,0-39-1,-13 65 1,0 1 0,13-93-1,-27 66 1,14-40 15,26-13-31</inkml:trace>
  <inkml:trace contextRef="#ctx0" brushRef="#br0" timeOffset="13639.97">8784 9379 0,'0'0'0,"0"14"0,0-1 16,0 0-16,0 27 31,13 66-15,-26 26-1,0-13 1,13-26-1,-13 65 1,-1-12 0,14-80-1,-13 119 1</inkml:trace>
  <inkml:trace contextRef="#ctx0" brushRef="#br0" timeOffset="16518.91">9948 8308 0,'0'-13'62,"0"-1"-46,0 1 0,14 0-1,-14-13 1,39-27 15,-26 39-15,1 14-1,25 14 1,-25-14 0,-1 13-16,13 0 15,1 14 1,-14-27-1,13 13 1,1-13 0,-1 0-1,1-13 1,-14-1 0,14 1-1,-14 0-15,26 0 31,-25-14-15,-1 14 0,-13-14-1,0 14 1,0 0 0,-27 13-1,14 13 1,13 0-1,0 14 1,13-1 0,1-12 15,25-14 0,-25 0-15,-1 0-16,0-14 15,14 14 1,-14 0 0,13 0-1,14 14 1,-27-14 0,0 13-1,14 0 1,-1 0 15,1 14-31,-1 12 31,-13-12-31,1 26 16</inkml:trace>
  <inkml:trace contextRef="#ctx0" brushRef="#br0" timeOffset="18459.79">11060 7752 0,'0'0'0,"-14"14"16,1-1-16,0-13 15,0 26 1,-14 1-1,27-14-15,0 0 16,27-13 15,-1-40 16,-26 27-16,13 53-15,1-27 0,-14 27-1,0-14 1,0-12-16,0 12 16,-14-13-1,1-13 1,-13-39 15</inkml:trace>
  <inkml:trace contextRef="#ctx0" brushRef="#br0" timeOffset="18831.4">11139 7739 0,'13'0'0,"-26"0"0,39-13 16,-39 26 31,0 0-47,-13 14 31,26-1-31,0-13 16,13 14-1,-13-14 1,13-13-16,-13-26 31,13-1-15,-13 14-1,0 26 17,13 0-17,-13 1-15,14 12 31,12-13-31</inkml:trace>
  <inkml:trace contextRef="#ctx0" brushRef="#br0" timeOffset="19149.25">11258 7686 0,'0'0'0,"-13"0"16,0 13 15,13 1-15,-14-1-1,14 0-15,14 0 16,12 14 15,-13-14-31,0 0 0,1 27 31,-14-27-15,-14 0 0,-12 1-1,13-1 1,0 0 0</inkml:trace>
  <inkml:trace contextRef="#ctx0" brushRef="#br0" timeOffset="19668.96">11377 7673 0,'0'0'0,"0"13"47,0 0-32,0 14-15,0-14 16,27 40 0,-14-40-16,0 27 15,0-27-15,-13 0 16,13-13 0,-26-39-1,13-1 1,0 14-1,0-14 1,0 27 0,27 39 15,-14-13-15,-13 1-1,13-14-15,0-14 31,-13 1-15,0 0 0,14 13-1,-1 26 1,0-12 0,14 25-1</inkml:trace>
  <inkml:trace contextRef="#ctx0" brushRef="#br0" timeOffset="19918.77">11576 7686 0,'0'0'0,"13"13"47,-13 1-47,13 25 16,0-25-1,0-1-15,1-13 16,-1 0 0,0-27-1,-26-12 1,13 25 0,-13-12-16</inkml:trace>
  <inkml:trace contextRef="#ctx0" brushRef="#br0" timeOffset="20179.88">11655 7514 0,'0'0'0,"0"13"62,13 1-62,-13 12 16,13-13 0,1 1-1,12 52-15,-13-27 16,14 14 0,-14-26-1,0-14 1</inkml:trace>
  <inkml:trace contextRef="#ctx0" brushRef="#br0" timeOffset="20348.4">11827 7686 0,'13'13'16,"-13"1"0,13 12 15,14 14-16,-27-27-15,13 0 16,0 0 0</inkml:trace>
  <inkml:trace contextRef="#ctx0" brushRef="#br0" timeOffset="20491">11827 7607 0,'-13'-13'15,"26"26"-15,-26-40 16,13 14 15</inkml:trace>
  <inkml:trace contextRef="#ctx0" brushRef="#br0" timeOffset="20819.16">11946 7554 0,'0'0'0,"0"13"16,0 0-1,-13 1 1,13 12 0,13 14-1,-13-27 1,13-13-16,-13 13 0,13-13 15,1-13 1,-14 0 0,13-14-1,0 14 1,0 13 0,-13 13-1,14 27 1</inkml:trace>
  <inkml:trace contextRef="#ctx0" brushRef="#br0" timeOffset="36846.87">15505 5239 0,'0'0'0,"-14"0"16,14 13 15,0 0 0,-13 0 1,0 40-1,26-26-16,-13 13 1,0 26 15,13-27-31,-13 1 16,0 0 15,0-14-31,0 1 31,0-54-15</inkml:trace>
  <inkml:trace contextRef="#ctx0" brushRef="#br0" timeOffset="37289.16">15399 5212 0,'0'14'31,"-13"-14"-15,13 13 0,13 0-1,0-13 1,0-13 0,0 13-16,1 0 15,39-13 1,-40 13-1,27 0 17,-14 0-32,-13 13 31,-26-13-15</inkml:trace>
  <inkml:trace contextRef="#ctx0" brushRef="#br0" timeOffset="37638.26">15425 5411 0,'13'13'16,"1"-13"15,-1 0-15,0 0-16,27-13 31,-14 13-31,-12-13 16,12 13 15,-13-14-15</inkml:trace>
  <inkml:trace contextRef="#ctx0" brushRef="#br0" timeOffset="38338.55">15663 5543 0,'0'0'0,"0"13"32,14-13-17,-1 0 17,0 0-32,0-13 15,0 0 1,1 0-1,-1-1 1,-26-12 15,13 13-31,-27 13 32,1 0-17,13 0 1,-1 26-1,1 1 1,13-14 0,0 13-1,0 1 1,0-14 0,13 13-1,1 1 1,-1-14 15,0 0-15,0-13-1,0 0 1,1 0-16,-1 0 31,0 0-31,0 0 31,-13-13-31</inkml:trace>
  <inkml:trace contextRef="#ctx0" brushRef="#br0" timeOffset="40119.18">14909 5133 0,'0'0'0,"0"-13"47,14-14-31,-14 14-1,26 0 16,-13 26 1,0 27-17,-13-27 1,0 27 0,0-27-16,-13 13 15,0-26 1,0 14-1,0-14 1,26 0 15,-13-14-15,13 14-16,13 0 31,1 14-31,-1-14 31,-26 13-31,14-13 16,-1 0 0</inkml:trace>
  <inkml:trace contextRef="#ctx0" brushRef="#br0" timeOffset="40681.99">15121 5080 0,'0'0'0,"0"13"16,-13-13-1,13 13-15,-14-13 16,14 14 0,-13-1-1,13 0 1,0 14 0,0 12-1,0-25 1,13 12-1,1 0 1,-1-12 0,0-1-1,0-13 1,1 0 0,-1-13-1,13-1 16,-12 1-15,-28 0 15,1 13-31,0 0 32,-14 0-17,14 13-15</inkml:trace>
  <inkml:trace contextRef="#ctx0" brushRef="#br0" timeOffset="42150.61">15597 6390 0,'0'-14'15,"13"14"1,-13-13 0,0 0-1,-13 13-15,13-13 16,-39 26 15,-14 27 0,39-14 1,-12 27-17,26 26 1,13-52 0,0 39-1,1-26 16,12-27-31,1 0 16,12-13 15,-26-13-15,1 0-16,25-27 16</inkml:trace>
  <inkml:trace contextRef="#ctx0" brushRef="#br0" timeOffset="42669.05">15756 6641 0,'0'0'0,"0"13"0,0 1 31,13-14-15,0-14-1,1 14-15,12-53 16,-13 0 15,1 27-31,-14 13 16,0-27 0,-14-26-1,14 53 1,-26-53-1,13 52 1,-1 1 0,-12 0-1,26 39 1,0 14 15,0-14 0,13 14-31,0-27 32,14 80-17,-27-67-15,26 41 32,1 12-17</inkml:trace>
  <inkml:trace contextRef="#ctx0" brushRef="#br0" timeOffset="45900.04">15042 6244 0,'-14'0'0,"28"0"62,-1 0-46,0 0 0,0 0-16,27 0 46,-27 0-14,-13 27-1,0 12-15,0 1-1,0-27-15,0 0 16,0 14 15,0-14-31,13 40 16,1-40-16,-14 1 31,0 12-15</inkml:trace>
  <inkml:trace contextRef="#ctx0" brushRef="#br0" timeOffset="46179.81">15068 6376 0,'0'-13'31,"13"0"-15,-13 0-1,27 0 1,-1-1 0,1 14-16,26 0 31</inkml:trace>
  <inkml:trace contextRef="#ctx0" brushRef="#br0" timeOffset="50707.85">18309 5411 0,'0'0'0,"-13"-13"15,0-1 16,-1 14 1,1 0-17,-13 40 17,52 13-1,-13-40-31,14-13 31,-14-13-15,0 13-16,1-27 0,-14 1 31,-14 0-15,1 12-1,-13 14 1,12 0-1,1 0 1,0 14 0,13 12-1,13 0 1,14 1 15,-1-27-15,-13 0-16,14-27 31,-14 14-15,-13-13-16,-13 13 15,13-1 1,-27 1 0,14 13-1,-13 13 1,26 14-1,0-14 1,0 13 0,26 14-1,-13-27 1,14-13 15,-1-26-15,-26 13-1,0-14 1,-13 1 0,0 13-16,-14 13 31,14 13-15,13 0-1,0 13 1,0 1-1,27-14 17,-1-39-17,-26 12 1,0 1 0,0 0-16,-13 0 31,0 0-31,-14 13 31,14 13-15,13 0-1,0 13 1,13-12 0,27-14 15,-27-27-16,-26 14 17,13 0-32,-27 0 15,14-1 1,0 28 15,0 12-15,13-13-16,-14 0 15,14 14 1,14-1 0,-1-26-16,13 0 31,1-26-15,-27-1-1,0 14 1,0 0-16,-13-13 15,-1 12 1,-12-12 0,-1 26 15,14 13-31,0 0 16,13 1 15,0 25-31,26-12 31,1-27-15,-1 0-1,-12-27 1,-1 1 0,-13-1-1,-27 14 1,1 13-1,13 0 1,-14 13 0,27 1-1,0 12 1,0 14 0,13-27 15,1 0-31,12-13 31,1-26-15,-14 12-1,-13-12 1,-13 0 0,-14 12-1,14 14 1,-14 0-1,14 14 1,0 12 0,13 14 15,0-27-15,0 13-16,40-12 31,-27-14-31,13-27 31,-12 1-15,-14 12-1,0-12 1,-27 0 0,14 12-1,-14 28 1,14 12-1,13-13 1,13 14 0,1-1 15,-1-26-31,0-13 31,-13 0-15,13-14-16,-26 1 15</inkml:trace>
  <inkml:trace contextRef="#ctx0" brushRef="#br0" timeOffset="69509.12">18296 5146 0,'0'-13'94,"0"0"-47,0-1-32,0 1-15,0 0 32,0-13-17,0 12 1,0 1 15,13 13 0,-13 13-31,40-13 32,13 0-1,0 0-16,-27 0 1,27-13 0,0 13 15,-40-13-31,53 13 31,1-13-15,-28 13-16,-12 0 15,-1 0 1,40 0 0,-13 0-1,-26 0 1,26 0 0,-14 0-1,-12 0 1,-14 0-1,27 0 17,-27 0-32,40 13 15,0-13-15,-14 0 32,-25 0-32,12 0 0,1 0 31,-1 0-16,-13 0-15,14 13 16,26-13 0,-27 13-1,27-26 1,0 13 0,-27 0-1,-12 0-15,25 0 16,1 13-1,-14-13 1,1 0 0,13 0 15,-14 0-15,14-13-1,26 13 1,-13 0-1,-27-13 1,14 13 0,-14 0-1,27-13 1,13-1 0,-39 14-1,13 0 1,12 0-1,-25-13 1,-14 13 0,27 0-1,0 0-15,-1 0 32,-12 0-32,26-13 31,-27 13-16,14-13 1,-1 13 0,-12 0-1,-1 0 1,14 0 0,-27 0-1,0 0 1,27 0-1,-40-14 1,27 14 15,-14 0-31,0 0 47,-13 14 16,0-1-32,0 0 0,0 0 16,0 1-31,0-1-1,0 0 1,0 0 0,13 1 15,-13-1-16,-13-13 32,0-27-31</inkml:trace>
  <inkml:trace contextRef="#ctx0" brushRef="#br0" timeOffset="71030.14">20968 5278 0,'0'0'0,"-13"0"31,13 14 16,0 12-16,13-26-15,-13 13-1,0-26 1,0 0 0,0 0-1,0-1 16,-13 14-15,13 14 0,-13-14-16,13 13 31,13 0-31,0 0 31,0-26-15,-13 0-1,0 0 1,-13 13 0,0 0-1,0 0 1,0 13 0,13 0-1,0 0-15,0 1 16,13-1 15,-13-26-15,13-1 15,-13 1-15,-13 0 15,0 13-31,13 26 31,0-12-15,13-14-1,0 0 1,0 0 0,-13-14-1,0 1 16,-13 13-15,0 0 0,0 13-1,13 1 17,26-14-1,-13-14-16,-13 1 1,0 0 0,-13 0-16,0 13 31,0-14-15</inkml:trace>
  <inkml:trace contextRef="#ctx0" brushRef="#br0" timeOffset="75258.62">18389 6363 0,'-14'-13'15,"14"0"17,-13 13-17,0 0 16,0 26-15,13 40 15,13-26-15,13-27 0,1-13-1,-14 0 16,0-13-15,-13 0-16,0-14 0,-13-12 31,-13 25-15,12 1 0,1 13-1,-13 13 1,26 1-1,0 25 1,13-12 0,0-14-1,14 0 1,-1-13 0,-13-13-1,0-27 1,-13 14 15,-13 13-31,-13-1 31,-1 14-15,14 0 0,0 14-1,13 12 1,0 1-1,13-1 1,0 1 0,1-27-1,-1-27 1,0 1 0,-13-1-1,0-13 16,-26 14-15,12 26 0,1-13-16,13 26 0,-13 13 31,13 14-15,13-13-1,0 12 1,14-25-1,-14-14 1,0-27 0,0 14-1,-13-14 1,-13 1 0,0 26-1,0 0 1,13 13-1,13 14 1,0-1 0,14-26 15,-14-13 0,-26-14-15,13 1-1,-27-1 1,14 27 0,0 0-1,13 27 1,0-1 0,0-12-1,26 25 1,-13-39 15,-13-13-15,14 0-1,-28 0-15,14-14 16,0 14-16,-26-14 31,0 27-15,26 14 15,13 12-15,0-26-1,0 13 1,0-26 0,-13 0 15,-13 0-31,0 13 31,0 0-31,0 0 31,13 13-31</inkml:trace>
  <inkml:trace contextRef="#ctx0" brushRef="#br0" timeOffset="81949.35">19460 6350 0,'-13'0'110,"13"13"-64,13-13-30,-13 13-16,13-13 31,1-13-15,-14 0 15,-14 13-31,1 0 31,13 13-15,-13-13 0,13 13-1,13 1 1,0-28 15,-13 1-15,-13 13-1,0-13 17,13 26-17,0 0 1,13 1 0,-13-1-1,13-13-15,-13-13 31,0-1-15,0 1 0,-13 0-1,0 13 17,26 26-17,-13-12 1,13-1-1,1-26 1,-14-1 15,-14 14-15,14 14 46,14-1-46,-1-26 0,-13-1-1,13-12 1,-13 13 0,-26 13-1,12 0 1,1 13-1</inkml:trace>
  <inkml:trace contextRef="#ctx0" brushRef="#br0" timeOffset="83555.2">18428 6800 0,'13'0'47,"-13"13"-16,14 0-15,-14 27 0,0-14-1,13 14-15,-13 0 32,0-27-17,13 0 1,0-13 15,1-13-15,12 0-1,-13 13 1,14-13 0,-1 13-1,14-14 16,-14 14-31,1 0 32,26-13-17,-27 13-15,1 13 16,-14-13 0,40 0-1,-14-13 1,1 0-1,-13 13 1,-1 0 0,14-13-1,-1-1 1,-12 14 0,26 0-1,-13 14 16,-1-14-31,-12 0 32,26 0-17,-27 0-15,14 0 32,-14 0-17,-13 0 1,1 0-1,39 13 1,-40-13 0,0 0-1,13 0 1,-12 0 0,12 0-1,-13 13 16,1-13-31,-14-13 47,0 0-15,0-1-17,0 1 1,0 0-1,-14 0 1,14-1 0,0 1-1,0-13 1,0 13 15,0-1-15</inkml:trace>
  <inkml:trace contextRef="#ctx0" brushRef="#br0" timeOffset="110528.41">18243 4604 0,'0'-13'32,"0"-1"-1,0 28 31,0 52-30,13-40-17,0 1 1,1-14 0</inkml:trace>
  <inkml:trace contextRef="#ctx0" brushRef="#br0" timeOffset="110892.11">18230 4591 0,'0'0'0,"0"-14"0,-13 14 16,13-13 15,0 0-16,13 0 1,26-1 0,-25 14-16,25 14 31,-25 12-15,-1-26-1,-13 93 1,-13-40-1,-1-27 1,1-13 0</inkml:trace>
  <inkml:trace contextRef="#ctx0" brushRef="#br0" timeOffset="111429.12">18508 4577 0,'0'-13'16,"-14"13"15,14-13-31,-13 13 16,0 0-1,0 0 1,-1 13 0,1 40-1,13 0 17,0-40-32,0 14 31,13-27-31,14-14 31,13-12-15,-40 13-16,13-14 31,0-12-15,-13 25-1,0 28 16,0 12-15,13 0 0,-13 1-1,14-1 1,-14-12 0,13-28-1</inkml:trace>
  <inkml:trace contextRef="#ctx0" brushRef="#br0" timeOffset="111880.14">18587 4538 0,'0'0'0,"-13"0"47,26 13-31,-13 0-1,0 0-15,13 1 16,27-1 0,-14-13-1,-12-13 1,-1-1 0,0-12-16,-13-1 31,0 14-16,-13 13 1,13 13 15,13 40-15,0-13 0,-13-14-1,0 27 1,-13-13-1,0-27 1,-14 1 0,1-41-1</inkml:trace>
  <inkml:trace contextRef="#ctx0" brushRef="#br0" timeOffset="112328.39">18852 4551 0,'-14'0'16,"14"-13"0,-13 13-1,-13 26 1,12 1-1,1-14 1,26 26 0,1-12 15,-1-27-15,13 0-16,-12-13 15,-14-1 1,13-12-16,-13-14 31,0 27-15,13 26 15,-13 1-15,0-1-16,13 13 15,0 14 1,14-40-1</inkml:trace>
  <inkml:trace contextRef="#ctx0" brushRef="#br0" timeOffset="112608.47">19037 4432 0,'0'0'0,"0"-13"16,13 13 31,-13 13-32,13 0 1,-13 13-16,13-12 16,-13 12-1,14 40 1,-14-26-1,13 0 1,-13-27 0</inkml:trace>
  <inkml:trace contextRef="#ctx0" brushRef="#br0" timeOffset="112788.45">19037 4577 0,'0'0'0,"0"14"47,13-14-32,0 0 1,0-14-16,40-12 16</inkml:trace>
  <inkml:trace contextRef="#ctx0" brushRef="#br0" timeOffset="113188.85">19262 4524 0,'-14'0'31,"1"0"-15,0-13-16,13 26 31,-26 1-16,12 25 1,14-12 0,0 26-16,27-27 31,-14-26-31,-13-13 16,13 0-1,0-40 1,-13 26-1,0 1 1,14 26 15,-14 13-15,0 0-16,0 27 16,0-14-1,13 1 1</inkml:trace>
  <inkml:trace contextRef="#ctx0" brushRef="#br0" timeOffset="113558.32">19328 4524 0,'0'14'46,"0"-1"-46,13 13 16,-13 14 0,13 0-1,1 13 1,-14-40 0,0-26-1,0-1 1,0 1-16,-14-13 31,14-27-31,14 13 31,-1 27-15,0 0 0,13 13-1,1 13-15</inkml:trace>
  <inkml:trace contextRef="#ctx0" brushRef="#br0" timeOffset="113778.44">19513 4538 0,'0'13'0,"0"-26"0,0 39 16,0-13 15,13 27-15,0-14-16,-13 1 31,14-40-15</inkml:trace>
  <inkml:trace contextRef="#ctx0" brushRef="#br0" timeOffset="113908.75">19500 4432 0,'0'0'0</inkml:trace>
  <inkml:trace contextRef="#ctx0" brushRef="#br0" timeOffset="114219.63">19606 4405 0,'0'0'0,"0"14"31,0-1-16,0 0 1,0 0 0,13 0-16,-13 14 15,13 13 1,-13 26 0,0-40-1,0 1 1,0-14 15,13-26-31</inkml:trace>
  <inkml:trace contextRef="#ctx0" brushRef="#br0" timeOffset="114590.48">19725 4485 0,'0'0'0,"13"0"15,-13 13 32,-27 0-31,14 0 0,-13 1-16,13-1 31,-1 0-31,1 0 31,26 1-15,1-14-1,-1 13 1,0-13-16,27 26 31,-14-13-15,-13 1-1,1-14-15,-1 13 16</inkml:trace>
  <inkml:trace contextRef="#ctx0" brushRef="#br0" timeOffset="115319.04">19950 4551 0,'-14'0'0,"28"0"0,-28-13 0,14 39 78,14 27-47,-14-13-31,26 13 31</inkml:trace>
  <inkml:trace contextRef="#ctx0" brushRef="#br0" timeOffset="115458.99">19936 4458 0,'0'0'16,"-13"-13"-1,13 0 16,27 26-15</inkml:trace>
  <inkml:trace contextRef="#ctx0" brushRef="#br0" timeOffset="115958.62">20069 4458 0,'-14'0'0,"14"13"15,0 1 1,0-1 0,14 13-16,-14 14 15,0 0 1,0-1 15,0-12-31,0-40 31,0-14-15,0 14 0,0 0-1,0-53 1,0 52-1,13-25 1,-13 25 0,13 14-16,0 14 15,14-1 1,-1 27 0,-13-14-1,1 1 1,-1-1 15</inkml:trace>
  <inkml:trace contextRef="#ctx0" brushRef="#br0" timeOffset="116234.02">20254 4405 0,'0'14'16,"0"-1"-1,0 0 17,0 0-32,13 14 15,0 12 1,1-12 15,-1-1-31,-13-12 0,0 25 16</inkml:trace>
  <inkml:trace contextRef="#ctx0" brushRef="#br0" timeOffset="116410.02">20227 4524 0,'14'0'31,"12"0"-15,27-13 0</inkml:trace>
  <inkml:trace contextRef="#ctx0" brushRef="#br0" timeOffset="116649.44">20386 4471 0,'0'0'0,"-13"0"16,13 14-1,0-1 1,13 0-1,-13 40 1,0-26 0,0-14-16,0 13 15,13-26 1,1-13 0</inkml:trace>
  <inkml:trace contextRef="#ctx0" brushRef="#br0" timeOffset="116799.77">20346 4379 0,'0'0'15,"-13"0"1,26 0 15,27-13-31</inkml:trace>
  <inkml:trace contextRef="#ctx0" brushRef="#br0" timeOffset="117200.07">20664 4366 0,'-13'0'31,"13"13"1,0 0-17,0 0-15,13 1 32,0 65-32,-13-53 15,13 27 1,1-13-1</inkml:trace>
  <inkml:trace contextRef="#ctx0" brushRef="#br0" timeOffset="117598.65">20730 4511 0,'0'0'0,"0"13"31,13 1 1,1-14-32,-1 0 15,0 0 1,13-27 0,-12 14-16,-1 0 15,-26-14 1,-14 27 15,1 13 0,13 14-15,13-1 0,13 14-1,13-13 1,1-14-1,-14-13 1,53-27-16</inkml:trace>
  <inkml:trace contextRef="#ctx0" brushRef="#br0" timeOffset="118168.59">20929 4445 0,'0'0'15,"0"-13"1,-14 13-1,14 13 1,0 0 0,14 14-1,-14-14 1,26 40-16,-13-13 16,-13-27-1,13-13 16,-13-27-15,0 1 0,0-27-1,0 26 1,0 14 0,14 13-1,-1 13 1,0 1-1,0 25 1,1-25 0,-1 12-1,-13-39 1,13-40 15,0 40-15,1-27-1,-1 27 1,0 13 0,0 0-16,-13 13 15,13 13 1,1 1 0,-1 39-1</inkml:trace>
  <inkml:trace contextRef="#ctx0" brushRef="#br0" timeOffset="118606.01">21352 4471 0,'-13'0'0,"26"0"0,-40 0 31,14-13-15,13 26 0,-13 14-1,0 13 1,26-1 0,0-25-1,0-14 1,1-14-1,-1-25 1,-13-1 15,13 27-31,-13 26 47,27 13-31,-1 1-1,0-1 1,14-39-16</inkml:trace>
  <inkml:trace contextRef="#ctx0" brushRef="#br0" timeOffset="118999.44">21524 4247 0,'0'0'0,"-13"0"16,26 13 15,-13 0-15,13 0 0,-13 40-1,13-40 1,-13 14-16,14 13 15,-1 12 1,-13-38 0,13-28-1,0-12 1,0 0 0,1-1-1,25 14 1,-25 26-1,-1 40 1,13 13 0,-12-13-1</inkml:trace>
  <inkml:trace contextRef="#ctx0" brushRef="#br0" timeOffset="119949.38">18680 7395 0,'0'-13'16,"-14"13"-1,-12 0 1,13-13-1,-14 26-15,14-13 16,-13 13-16,12 0 16,-12 14-1,26-14-15,-13 27 16,52 26 15,54-119 0</inkml:trace>
  <inkml:trace contextRef="#ctx0" brushRef="#br0" timeOffset="120169.48">18627 7250 0,'0'-14'0,"0"1"0,0 40 0,0-67 31,-14 27-15,28 13-1,-14 26 1,0-13-16,13 27 16,0 26-1,14 40 1,-14-53 0,13 13-1</inkml:trace>
  <inkml:trace contextRef="#ctx0" brushRef="#br0" timeOffset="120588.16">18838 7448 0,'0'0'0,"0"-13"15,0 0 32,-13 13-47,-13 0 31,12 13-15,1 0 0,0 27-1,26-1-15,0 1 32,14-27-17,-14-26 1,0 0-16,1-27 15,-1-13 1,-13 14 0,0 25-1,0 28 17,0-1-17,0 13-15,13 1 31,13-1-31</inkml:trace>
  <inkml:trace contextRef="#ctx0" brushRef="#br0" timeOffset="121020.51">18957 7316 0,'-13'0'31,"13"13"-31,0 0 16,0 0-16,13 14 15,14-1 1,-14-26 0,14 0-1,-14-13-15,0-13 31,-13-1-15,0 14-16,0 0 0,0 0 31,0 39 1,13 27-17,0 0 1,1 26-1,-28-26 1,1-40 0,0 1-1,0-14-15,0-40 32</inkml:trace>
  <inkml:trace contextRef="#ctx0" brushRef="#br0" timeOffset="121420.25">19248 7329 0,'0'-13'0,"0"26"0,14-26 15,-28 13 1,1 0 15,-13 13-15,13-13-16,-1 13 15,-12 40 1,26-40 0,26 27-1,1-27 1,-1-39 15,-13-14-31,-13 14 31,14-1-15,-1 27-16,-13 13 31,26 54 1,14-1-17</inkml:trace>
  <inkml:trace contextRef="#ctx0" brushRef="#br0" timeOffset="121718.58">19566 7236 0,'0'14'16,"0"-1"0,0 0-1,13 14-15,-13 52 32,13 0-17,-13-26 1,0-26-16,0-1 15,14 14 1</inkml:trace>
  <inkml:trace contextRef="#ctx0" brushRef="#br0" timeOffset="121879.15">19500 7408 0,'-13'0'0,"13"14"47,13-14-47,0 0 15,0 0-15,67 0 0</inkml:trace>
  <inkml:trace contextRef="#ctx0" brushRef="#br0" timeOffset="122249.12">19725 7382 0,'0'0'0,"-14"0"47,1 0-32,-13 13 1,13 14 0,13-1-16,0 27 15,13-13 16,0-40-31,13 0 32,1-40-17,-27 13-15,13-12 32,-13 26-17,-13 13 1,13 13-1,0 26 1,13-12 0,14-1-1</inkml:trace>
  <inkml:trace contextRef="#ctx0" brushRef="#br0" timeOffset="122598.07">19817 7369 0,'0'13'32,"0"0"-1,14 27-31,-14-27 16,26 40-1,-26-40 1,0 0-16,13-13 15,-13-13 1,0-13 0,0-1-1,0-12 1,0 25 0,27-12-1,-1 26 16,1 13-31,-1-13 16</inkml:trace>
  <inkml:trace contextRef="#ctx0" brushRef="#br0" timeOffset="122768.96">20029 7355 0,'0'14'0,"0"-28"0,0 41 0,0 13 31,0-27-31,13 13 31,-13 14-31,13-27 16</inkml:trace>
  <inkml:trace contextRef="#ctx0" brushRef="#br0" timeOffset="122889.95">20016 7276 0,'0'0'0,"0"-13"16,-13 13-1,13-13 1</inkml:trace>
  <inkml:trace contextRef="#ctx0" brushRef="#br0" timeOffset="123119.92">20108 7236 0,'0'14'0,"0"-1"31,14 0-15,-14 0-1,13 14-15,-13 26 31,0 0-15,26 39 0,-26-26-1</inkml:trace>
  <inkml:trace contextRef="#ctx0" brushRef="#br0" timeOffset="123448.04">20280 7342 0,'0'0'0,"-13"0"16,13 13 15,-53 40-31,40-39 31,-40 25-31,40-39 31,0 0-31,13-13 16,13 13 15,0 13-31,27 14 32,13-14-17,-27-13 1,40 26-16</inkml:trace>
  <inkml:trace contextRef="#ctx0" brushRef="#br0" timeOffset="123768.38">20545 7382 0,'0'0'0,"-13"0"16,13 13 15,13 0-16,-13 27 1,13 0 0,-13-1-1,13-39 1</inkml:trace>
  <inkml:trace contextRef="#ctx0" brushRef="#br0" timeOffset="123880.09">20505 7263 0,'0'0'0,"-13"0"31</inkml:trace>
  <inkml:trace contextRef="#ctx0" brushRef="#br0" timeOffset="124395.84">20638 7303 0,'0'0'0,"0"13"15,0 0 1,0 0-1,13 53 1,0-26 0,0 13-1,-13-27-15,0-12 32,0-41-1,-13 1-31,13 12 15,0-25 1,0 12-16,0-12 16,13-1-1,0 27 1,14 26 0,-14 13 15,0 14-16,1-13-15,-1 25 32,-13-25-17,13-1-15,-13-39 16</inkml:trace>
  <inkml:trace contextRef="#ctx0" brushRef="#br0" timeOffset="124651.42">20823 7223 0,'13'13'32,"-13"1"-17,0-1-15,26 13 31,-26 1-31,14 39 16,-1-40 0,-13 27-1,0-26-15,0-1 32</inkml:trace>
  <inkml:trace contextRef="#ctx0" brushRef="#br0" timeOffset="124820.01">20823 7408 0,'0'-13'0,"13"13"47,-13-13-32,26 13-15,1-13 31,26-1-31</inkml:trace>
  <inkml:trace contextRef="#ctx0" brushRef="#br0" timeOffset="125019.42">20981 7289 0,'0'0'0,"0"14"47,0-1-47,0 13 15,14 27 1,-1-26 0,0 12-1,-13-26 1</inkml:trace>
  <inkml:trace contextRef="#ctx0" brushRef="#br0" timeOffset="125167.42">20981 7197 0,'0'-14'0,"0"28"0,0-41 31,0 14-15,27 13-16</inkml:trace>
  <inkml:trace contextRef="#ctx0" brushRef="#br0" timeOffset="125467">21193 7197 0,'0'0'0,"0"13"16,13-13-16,-13 13 15,0 0-15,14 27 32,-1 26-17,-13-26 1,0 0-1,0-14 1</inkml:trace>
  <inkml:trace contextRef="#ctx0" brushRef="#br0" timeOffset="125800.23">21339 7236 0,'0'0'0,"-14"14"47,1-1-32,-13 0 1,-1 14-16,14-14 16,-13 13-1,12-13 1,28-13-1,-1 0 1,13 14 0,-12 12-1,-1-13 1,13 14 0,-13-14-16,1 0 15</inkml:trace>
  <inkml:trace contextRef="#ctx0" brushRef="#br0" timeOffset="126200.64">21418 7236 0,'0'0'0,"0"14"46,0 12-30,0-13-16,13 27 16,0 0-1,1-27 1,-1 13-16,0-12 16,14-28-1,-14-12 16,-13 13-31,13-27 0,-13-13 32,0 40-32,0 0 15,0 26 17,13 0-32,-13 27 31,40 39-16</inkml:trace>
  <inkml:trace contextRef="#ctx0" brushRef="#br0" timeOffset="126610.2">21736 7236 0,'0'-13'15,"-14"13"1,-12 0 0,-1 13 15,27 1-31,-13 12 16,13-13-1,0 14-15,0-1 16,13 14-1,1-40 1,12-27 0,-13-12-1,-13 12 1,14 1 0,-14 52-1,13-12 1,-13 38-1,13-12 17,13-13-32</inkml:trace>
  <inkml:trace contextRef="#ctx0" brushRef="#br0" timeOffset="126869.1">21868 7117 0,'0'14'47,"13"-1"-31,0 13-1,1-13-15,-1 40 16,0 14-1,0-41 1,0 40 0,-13-39-1</inkml:trace>
  <inkml:trace contextRef="#ctx0" brushRef="#br0" timeOffset="127078.47">21841 7263 0,'0'0'0,"14"-13"16,-1 13 15,13-27-31,1 14 16,26-14-1</inkml:trace>
  <inkml:trace contextRef="#ctx0" brushRef="#br0" timeOffset="160389.2">18071 5834 0,'0'0'0,"-13"0"16,0 0-1,-1 0 1,1 13 15,26 14 0,-13 65 1,27-39-1</inkml:trace>
  <inkml:trace contextRef="#ctx0" brushRef="#br0" timeOffset="160838.54">18137 5821 0,'0'0'0,"-13"0"15,13 13 17,0 0-17,0 14 1,13-14-16,-13 13 15,13 14 1,-13-27 0,14-13-1,-14-13 1,0 0 0,0 0-16,0-27 15,0 14 1,13 12-1,0 1 1,14 26 15,-14 1-15,0 12 0,0 27-1,0-27-15,-13 1 31,14-54-31</inkml:trace>
  <inkml:trace contextRef="#ctx0" brushRef="#br0" timeOffset="161098.62">18336 5768 0,'-14'0'16,"14"13"0,0 14-1,14-14 1,-14 0-16,26 14 31,-13-1-31,1 27 31,-14-27-31,13 1 16,-13-1 0</inkml:trace>
  <inkml:trace contextRef="#ctx0" brushRef="#br0" timeOffset="161370.93">18269 5913 0,'0'0'0,"14"0"47,-1 0-47,0 0 16,0-13-1,14 0-15,-1 13 16,-12 0-16,25-13 31</inkml:trace>
  <inkml:trace contextRef="#ctx0" brushRef="#br0" timeOffset="161599.4">18481 5834 0,'0'13'0,"0"-26"0,0 40 15,0-14 1,0 0 0,13-13-1,1 26-15,-1 1 16,0-1 15</inkml:trace>
  <inkml:trace contextRef="#ctx0" brushRef="#br0" timeOffset="161779.97">18494 5728 0,'0'0'0,"14"-13"62,-1 13-46,0 0-16,40 0 16</inkml:trace>
  <inkml:trace contextRef="#ctx0" brushRef="#br0" timeOffset="162901.32">20836 5689 0,'0'13'31,"0"0"0,0 0-15,40 0 15,-14-13-15,-13-13-1,1 0 1,-14 0-16,0 0 15,-14-14-15,-12 14 16,13 13 0,-27 0-1,-13 40 1,53-27 0,-13 26 15,39 14-16,-13-26 1,14-14 0,13 0-1,-14-26-15,27-13 16</inkml:trace>
  <inkml:trace contextRef="#ctx0" brushRef="#br0" timeOffset="163150.62">20981 5596 0,'-13'-13'0,"26"26"0,-26-13 62,13 13-46,0 0-1,0 14-15,0-14 16,13 27-16,-13 13 31,27 13-15,-14-40 0</inkml:trace>
  <inkml:trace contextRef="#ctx0" brushRef="#br0" timeOffset="163517.7">21074 5702 0,'0'0'0,"0"13"0,0 0 16,0 0 15,13-13-31,14 0 31,-14-13-15,0 0-16,0 0 16,-13-14-1,-13 14-15,-13 26 32,-1 14-17,27-1 1,0 27-1,27-13 1,-14-27 0,13 0-1,14-39 1</inkml:trace>
  <inkml:trace contextRef="#ctx0" brushRef="#br0" timeOffset="163718.76">21233 5609 0,'0'0'0,"-13"0"47,13 13-47,0 14 16,13 13-1,-13-1 1,26 1-1,1-27 1</inkml:trace>
  <inkml:trace contextRef="#ctx0" brushRef="#br0" timeOffset="163980.29">21352 5649 0,'0'0'16,"13"-13"-16,-13-1 46,0 28-46,-13-14 16,-14 26 0,1 1-1,0-1 1,12 0 0,14 1-1,14-14 1,12 0-1,14 1 1,13-28 0</inkml:trace>
  <inkml:trace contextRef="#ctx0" brushRef="#br0" timeOffset="164200.25">21458 5622 0,'0'0'0,"-14"0"16,14-13 0,14 13-1,-14 13 1,13 27 0,0 13-1,-13-13 1,13 26-1</inkml:trace>
  <inkml:trace contextRef="#ctx0" brushRef="#br0" timeOffset="164351.46">21444 5728 0,'0'0'0,"14"0"31,-1 0-15,40-26 0</inkml:trace>
  <inkml:trace contextRef="#ctx0" brushRef="#br0" timeOffset="164650.49">21590 5609 0,'0'0'15,"0"13"1,0 1 15,0-1-31,13 13 16,0 1-16,1 12 15,-1 1 17,-13-53-17,-13-14 16,13-12-31,0 26 32,0-27-32,26 13 15,-13 14-15,40 13 32</inkml:trace>
  <inkml:trace contextRef="#ctx0" brushRef="#br0" timeOffset="164949.68">21815 5609 0,'-27'0'16,"14"0"15,0 0-31,0 0 16,0 40-1,13-14 16,0-12-31,13 12 0,26-13 32,-25-26-17,-14-13-15,0 12 32,-14-52-17,1 66 1,0 0-16</inkml:trace>
  <inkml:trace contextRef="#ctx0" brushRef="#br0" timeOffset="165217.94">21921 5490 0,'13'0'0,"-26"0"0,26 13 16,0-13-1,-13 14-15,13 52 32,-13-40-17,14 1-15,-14 26 16,26-1-1,1-38 1</inkml:trace>
  <inkml:trace contextRef="#ctx0" brushRef="#br0" timeOffset="165398.96">21908 5622 0,'0'0'0,"13"14"32,0-14-17,13-14 1,27-12 0</inkml:trace>
  <inkml:trace contextRef="#ctx0" brushRef="#br0" timeOffset="167630.22">21947 5583 0,'0'0'0,"0"-14"47,0 28-16,0-1-15,0 0 0,13 40 15,14 26 0,-27-52-15,0-40-1,0-1 1,0-25 0,-13-14-1,13 26 1,13 1-16,-13-1 16,40 14-1,-27 13 1,13 27-1,1 12 17,12-12-17,-12 13-15</inkml:trace>
  <inkml:trace contextRef="#ctx0" brushRef="#br0" timeOffset="168208.59">20902 6138 0,'0'0'0,"0"-13"16,0 0-1,0 0 1,13 26 0,14 79 31,-1 28-16,-13-94-31</inkml:trace>
  <inkml:trace contextRef="#ctx0" brushRef="#br0" timeOffset="168360.06">20862 6231 0,'0'0'0,"-13"0"16,26 0 30,1 0-30,25 0 0,41-40-16</inkml:trace>
  <inkml:trace contextRef="#ctx0" brushRef="#br0" timeOffset="168998.64">21048 6204 0,'0'27'0,"0"-54"0,-14 67 16,28-27-16,-1 1 15,0-14 1,27-14 0,-14 1-1,-13-27 1,-13 27-1,-26 13 17,13 0-17,-14 27 1,27-14 0,0 27-1,14-1 1,12-25-1,-13-28 1,0-12 0,1-14-1,-1 14 1,-13 52 15,0-13-15,13 40-1,14-13 1,-27-27 0,0-26-1,0-13 1,-14-1 0,14 1-16,-13-1 31,26 1-16,14 26 1,13 0 0,26 0-1</inkml:trace>
  <inkml:trace contextRef="#ctx0" brushRef="#br0" timeOffset="169179.49">21378 6059 0,'0'13'32,"0"0"-32,0 14 15,14-1 1,12 27 0,-26-40-1,40 54 1</inkml:trace>
  <inkml:trace contextRef="#ctx0" brushRef="#br0" timeOffset="169400.14">21471 6165 0,'0'0'0,"0"13"32,0 0-17,0 0-15,13 14 16,14 13-1,12-14 17,-12-26-17,-14-40 1,-13 14-16,13-27 16</inkml:trace>
  <inkml:trace contextRef="#ctx0" brushRef="#br0" timeOffset="169758.57">21722 6125 0,'0'0'0,"-13"27"16,0-27 0,0 39-1,-1-26 1,14 27-1,0-27 1,14-13 0,-1 0-16,0-26 47,-13 13-47,13-1 0,1 14 15,-1 27 16,13 39-15,-13-26 0,-13-27-1</inkml:trace>
  <inkml:trace contextRef="#ctx0" brushRef="#br0" timeOffset="170038.7">21894 6125 0,'0'13'16,"0"1"-1,0-1-15,14 26 32,-1-25-32,-13 12 0,13 14 31,0-27-31,-26-26 31,-13-14-15,12-12-1,14 12 1,40-12 0,0-1-1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9-16T02:29:45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13573 6324 0,'0'0'16,"53"0"-16,40 13 15,39 0-15</inkml:trace>
  <inkml:trace contextRef="#ctx0" brushRef="#br0" timeOffset="2388.77">6218 4008 0</inkml:trace>
  <inkml:trace contextRef="#ctx0" brushRef="#br0" timeOffset="3218.24">6284 3969 0,'0'0'16,"13"0"15,-13-13-15,-13 13 31,-14 13-32,-12-13 17,25 0-17,14 13 32,0 0-16,14 0-31,-14 14 16,13-1 0,0 1-1,0 13 1,-13-54 31,14 1-32,-1 0 1,0 13 0,0 0-16,1 0 15,-1 0 16,-13-13-15</inkml:trace>
  <inkml:trace contextRef="#ctx0" brushRef="#br0" timeOffset="3917.73">6390 3929 0,'0'0'0,"13"0"0,-13 13 15,13-13 1,-13 14 0,13 25-1,1 1 1,-14-27 0,0-26 30,-14-14-30,14 14 0,-13-13-16,13-1 15,0 1 1,13 39 0,-13 0-1,14 1-15,-1 12 31,0 0-15,-13-12 0,13-14-1,1-14 1,-14 1-16,0-26 31,13 12-15,0 27 15,13 13-15,-12 1-1,12 38 1,1-52 0</inkml:trace>
  <inkml:trace contextRef="#ctx0" brushRef="#br0" timeOffset="4349.25">6575 3836 0,'13'0'0,"0"-13"16,1 13-1,-1-13 1,13 13 0,-26 13 31,14-13-47,-14 13 15,0 14 1,13 26 15,-13-40-31,13 14 16,-13 12-1,13 41 1,-13-67 0,-13 0-1,13 0 1,-13-13-1,-27 14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9-16T02:31:58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23680 5212 0,'-26'0'0,"52"0"0,-52-13 0,-1 0 0,1 0 16,-14-14 15,-13-13-31,-106-39 31,-39 66 1,-106 53-1,-265 171 0,476-158-15,-79 119-1,67 40 1,78-80 0,14 53 15,79 40-16,13-106 1,-39-79-16,119 105 16,132-12-1,-159-94 1,225-12 0,0-80-1,-171 0 1,52-40-1,-106-39 1,-66 0 0,-26 13-1,0-66 1,-27 66 0,-40-93-1,-12 27 16,-1 92-31,-26 14 32,-13 52-17,52 14 1,-39-13-16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9-16T02:36:49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17939 3426 0,'0'0'0,"-13"0"15,-1 0-15,1 0 32,0 0-17,-14-26 17,14-1-32,26-65 31,1 65-31,12-65 31,27 12-15,-27 54-1,-12 26-15,39-27 16,0 14 0,-27 13-1,14 13 1,-14-13-1,-26-13 1</inkml:trace>
  <inkml:trace contextRef="#ctx0" brushRef="#br0" timeOffset="635.35">18098 2897 0,'0'0'0,"-14"0"31,28 0-15,-14 13-16,0 1 31,0-1-31,13 27 16,13 12-1,-26-12 17,13-27-32,-13 14 0,0-14 31,0-39 0,-26-27-15,13 39-1,0-25-15,-1 26 16,-12-27 0,13 13-1,13 14 1,26 0 0,27 13-1,-27 0 1,41 13-1,-28 14 17,-26-14-32,14 13 15,-14 14 1,-26 0 0,-14-14-1,-39 40 1,40-39-1,-14 26 1,40-40 0</inkml:trace>
  <inkml:trace contextRef="#ctx0" brushRef="#br0" timeOffset="1734.21">18613 2924 0,'-13'-14'0,"26"28"0,-26-41 31,0 27-15,26 0 0,-13 13-16,13 1 15,1 39-15,-1 26 16,0-39 0,-13-1-16,0-25 31,13 38-31,1-65 31,-41-119 0,1-80 1,39 186-17,-13 13-15,13-1 16,14 41-1,-27 13 17,0-14-32,0 14 15,-14 13 1,1-27 0,13-13-16,0 0 15,27-26 1,-1 13-1,14 0 1,-27 13 0,-13 14-1,-13 13 1,-14 13 0,14-27-1,0-13 1,0-26-1</inkml:trace>
  <inkml:trace contextRef="#ctx0" brushRef="#br0" timeOffset="2113.23">18785 3043 0,'-13'13'15,"26"-26"-15,-26 39 0,13-13 16,0 1 0,-13-1-16,26 0 15,14-13 1,12-13 0,-12 0-1,-1-14 1,-52 1-1,-1 12 1,14 1 0,-13 26 15,26 14-15,13 13-1,13-1 1,1-25-16,26-41 31</inkml:trace>
  <inkml:trace contextRef="#ctx0" brushRef="#br0" timeOffset="2433.73">18957 2990 0,'0'0'0,"0"13"31,0 0-31,0 0 16,0 54-1,14-41 1,-1 14 15,0-14-15,-13-39-16,-26 0 31,-1-27-15,14 14-16,13-27 31,13 13-15,0 27-1,40 13 1,0-13-16</inkml:trace>
  <inkml:trace contextRef="#ctx0" brushRef="#br0" timeOffset="2665.37">19143 2910 0,'0'0'0,"0"14"16,-14-1 0,14 0-1,0 40 1,0-27-16,40 80 31,0-26-15,-27-41-1,13 1 1</inkml:trace>
  <inkml:trace contextRef="#ctx0" brushRef="#br0" timeOffset="2933.96">19143 3043 0,'-14'0'0,"28"0"0,-41-14 16,27 1-16,-13 0 31,13 0-15,26-40-1,1 53 1,39 0-1,-13 40 1,-53 12 0,0-12-16,-13-27 15,13 1-15,-27 25 16,-12-12 0</inkml:trace>
  <inkml:trace contextRef="#ctx0" brushRef="#br0" timeOffset="3265.55">19301 3043 0,'0'0'0,"0"13"16,0 0 0,14 0-1,-1 1 1,0-14-1,27-14 1,-1-25 0,-39 12-1,0-12 1,-39 39 0,26 0-1,-14 26 1,27 27-1,13-27 1,53 14 0</inkml:trace>
  <inkml:trace contextRef="#ctx0" brushRef="#br0" timeOffset="3896.81">19473 2924 0,'0'0'0,"0"13"31,0 13-15,14 40-1,-1-26 1,0-13 0,0 26-1,-26-67 16,0 1-15,0-13 0,13-1-1,13-13 1,40 1 15,13 26-15,-13 13-1,-14 0 1,-12 0 0,-40 0 15,-14 13-15,14 0-1,0 40 1,13-13-1,13-27 1,13-13 0,-26-27-1,14 1 1,-14-1 0,0 41 15,13-1-16,-13 0 1,26 14-16,14-27 31</inkml:trace>
  <inkml:trace contextRef="#ctx0" brushRef="#br0" timeOffset="4214.09">19857 2924 0,'0'0'16,"0"13"15,0 0-15,0 14-16,13 25 15,0-12 1,1 0 0,-14-53 15,0-14-16,13-13 1,-13 1 0,26 12-1,1 14 1,-14 26 0,0 1-16,1 25 15,12 41 1</inkml:trace>
  <inkml:trace contextRef="#ctx0" brushRef="#br0" timeOffset="4696.22">20188 2844 0,'-14'0'0,"28"0"0,-41 14 15,27-1 16,-13 13-31,39 14 16,1 0 0,-1-27-1,-12 0-15,-1-13 16,13-40 15,-12 14-15,-14 13-16,0-1 15,0-12 1,0 39 0,0 14-1,26 12 1,-13-25 0,40-1-16</inkml:trace>
  <inkml:trace contextRef="#ctx0" brushRef="#br0" timeOffset="4894.84">20571 2672 0,'0'-13'0,"0"26"32,-13 27-1,13 0-16,-13 92 1,0-66-16,13 40 16,-14 92-1</inkml:trace>
  <inkml:trace contextRef="#ctx0" brushRef="#br0" timeOffset="5245.73">20770 2699 0,'0'0'0,"-13"13"31,13 0-31,0 0 16,-14 27 0,28 26-1,12 40 1,0-40-1,14-39 1</inkml:trace>
  <inkml:trace contextRef="#ctx0" brushRef="#br0" timeOffset="5447.93">20743 2752 0,'0'0'0,"-13"0"15,13-27 32,27 14-47,-14 13 16,26-13-16,54-14 16</inkml:trace>
  <inkml:trace contextRef="#ctx0" brushRef="#br0" timeOffset="5613.41">20783 2871 0,'0'13'0,"0"-26"0,-13 26 0,13 0 16,13-13 15,13-13-16,67-27-15</inkml:trace>
  <inkml:trace contextRef="#ctx0" brushRef="#br0" timeOffset="5913.64">21008 2752 0,'0'0'0,"-13"13"15,-1 13 1,1 54 15,26-41-15,1-12-1,25-27 1,-25-13 0,-1-14-1,-13-12 1,-13 12 15,-1 14-15,1-14-1,0 14-15</inkml:trace>
  <inkml:trace contextRef="#ctx0" brushRef="#br0" timeOffset="6147.07">21153 2619 0,'0'0'0,"0"14"47,0-1-47,0 13 15,14 27 1,-1 0-1,-13-13 1,13 39 0,-13-26-1</inkml:trace>
  <inkml:trace contextRef="#ctx0" brushRef="#br0" timeOffset="6572.86">21101 2818 0,'0'0'0,"0"-13"0,-14 13 16,28 0 0,-1 0-1,0 0 1,40-14 0,-13 1-1,26-27 1,-27 14 15,-39 13-15,0 26-1,-26 0 1,13 14 0,13 39-1,39-13 1,-25-27-1,12-13 1,1-52 0,-27 26-1,-14-54 1,1 28 0,-13 12-1</inkml:trace>
  <inkml:trace contextRef="#ctx0" brushRef="#br0" timeOffset="6913.41">21497 2672 0,'0'0'16,"-13"0"15,0 0-15,13 27-1,0-1-15,0-13 16,13 27 0,0-27-1,27 27 1,-40-27-16,13 27 31,-13-27-31,-13 14 31,-13-14-15,12-13 0,-12 0-1,13-40-15</inkml:trace>
  <inkml:trace contextRef="#ctx0" brushRef="#br0" timeOffset="7094.15">21603 2765 0,'0'0'16,"13"0"-16,-13 13 16,0 0-1,14 40 1,-14-13 0,0-27-16,13 14 15,0-27 1</inkml:trace>
  <inkml:trace contextRef="#ctx0" brushRef="#br0" timeOffset="7224.83">21643 2686 0,'-13'-14'16,"26"28"-16,-40-28 31,41 14 0</inkml:trace>
  <inkml:trace contextRef="#ctx0" brushRef="#br0" timeOffset="7644.66">21736 2686 0,'-14'0'0,"14"13"0,0 0 15,0 13 1,-13-12 0,26 12-1,-13 14 1,27 39-16,-14-26 31,0-40-31,-13-26 31,0 0-15,0-14 0,0-12-16,0-1 15,0-26 1,0 39 0,13 14-1,14 40 1,-14 39 15,14-13-15,-14 39-1</inkml:trace>
  <inkml:trace contextRef="#ctx0" brushRef="#br0" timeOffset="7993.48">21960 2646 0,'0'0'0,"-13"0"16,13 26 46,13 14-46,1 0-16,-1 39 31,0-26-31,0-13 16,-13-14-1,14-13-15</inkml:trace>
  <inkml:trace contextRef="#ctx0" brushRef="#br0" timeOffset="8153.29">21960 2765 0,'-13'0'0,"26"0"0,-13 0 31,27 0 0,-14 0-31,40-27 0</inkml:trace>
  <inkml:trace contextRef="#ctx0" brushRef="#br0" timeOffset="8544.98">22106 2752 0,'0'0'0,"0"13"15,0 0 1,-13 0-16,13 1 16,0-1-1,13-13-15,27-13 16,-14-27 15,-13 13-31,-13-12 31,-13 26-15,-27 13 0,14 39-1,13-12 1,-1 39-1,14-40 1,27 67 0,-14-80-16,0 14 15,54-41 1</inkml:trace>
  <inkml:trace contextRef="#ctx0" brushRef="#br0" timeOffset="8843.24">22371 2725 0,'0'0'0,"-14"0"16,1 13-1,0-13 1,-14 14-16,14-1 16,0 13-1,26-12 1,27-1-1,13 13 1,-40 1 0,-13-14-16,0 27 15,-13-1 1,0-25 0,-1-14-1,1 0-15,0-27 16</inkml:trace>
  <inkml:trace contextRef="#ctx0" brushRef="#br0" timeOffset="9025.95">22476 2805 0,'0'0'0,"0"13"16,0 0-1,14 0 1,-1 40-1,0 0 1,-13-40 0,0-39-1</inkml:trace>
  <inkml:trace contextRef="#ctx0" brushRef="#br0" timeOffset="9145.03">22503 2606 0,'0'0'0,"-13"-13"0,13 0 15,0-1 32</inkml:trace>
  <inkml:trace contextRef="#ctx0" brushRef="#br0" timeOffset="9477.06">22741 2593 0,'0'0'0,"13"0"0,-13 13 16,-13-13 0,0 40-1,-27-14 1,27 1 0,0-1-1,39 1 1,-13-14-1,27 13 1,-14 1 15,-26-14-15,-13 0-16,-13-13 16,-14 14-1,27-28 1</inkml:trace>
  <inkml:trace contextRef="#ctx0" brushRef="#br0" timeOffset="10625.25">21775 4577 0,'-13'-13'15,"26"26"-15,-52-39 0,12 13 16,14 13-16,-14-14 15,-52-12 1,13 26-16,-106 53 31,-13 159 16,145 12-16,80-78-15,-1-67 0,-12-26-1,52 53 1,-26-53-16,-13-27 16,66 14-1,39-66 1,-52-1-1,26-26 1,0 0 15,-66 14-31,26-41 32,-26-12-17,-40 39 1,1 26-16,-14-52 15,0 0 1,-27 26 0,-26-40-1,-26 14 1,52 65 0,-92-38-1,40 52 1,13 0-1,-27 39 1</inkml:trace>
  <inkml:trace contextRef="#ctx0" brushRef="#br0" timeOffset="11376.59">22278 4908 0,'0'0'0,"0"13"31,13-13-15,-13 13-1,106-26 17,26-13-1,-79-1-16</inkml:trace>
  <inkml:trace contextRef="#ctx0" brushRef="#br0" timeOffset="11644.76">22503 4776 0,'-13'0'15,"-1"0"-15,14-13 31,14 13 1,12 0-17,27 0 1,-40 13 0,14 40-1,-27-27 1,0-13-1,-40 67 1,27-54 0,-14 1-1</inkml:trace>
  <inkml:trace contextRef="#ctx0" brushRef="#br0" timeOffset="44722.23">3373 8149 0,'14'0'125,"-1"13"-125,13 1 0,27-14 31,53 0 0,-66 0-15,-14 0-16,-13 0 15,27 0 1,0 13 0,-40 0-16,13-13 15</inkml:trace>
  <inkml:trace contextRef="#ctx0" brushRef="#br0" timeOffset="44803.58">3757 8202 0</inkml:trace>
  <inkml:trace contextRef="#ctx0" brushRef="#br0" timeOffset="49253.14">5120 7633 0,'13'0'125,"13"-13"-110,1 0-15,13 13 16,224-27 15,-132-12 0</inkml:trace>
  <inkml:trace contextRef="#ctx0" brushRef="#br0" timeOffset="50533.61">6059 11245 0,'13'0'63,"40"0"-48,-13 0 1,-1 13-16,28 0 16,-14-13-16,-27 0 15,14 0-15,-1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2765A-6A62-4FAA-A18A-F0A8C9E5EEEB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AE33-0F54-4F31-859D-295D942E1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4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73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6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34D65F87-94CF-46DB-865F-83341DF923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7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8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8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4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5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953D8-C37A-471D-B547-02CB55B3101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708886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1960930"/>
            <a:ext cx="7940660" cy="1221640"/>
          </a:xfrm>
        </p:spPr>
        <p:txBody>
          <a:bodyPr>
            <a:noAutofit/>
          </a:bodyPr>
          <a:lstStyle/>
          <a:p>
            <a:pPr algn="ctr"/>
            <a:r>
              <a:rPr lang="en-ID" sz="2800" b="0" i="0" dirty="0">
                <a:effectLst/>
                <a:latin typeface="Arial" panose="020B0604020202020204" pitchFamily="34" charset="0"/>
              </a:rPr>
              <a:t>UNSUR-UNSUR KELUMIT, SUMBER, FENOMENA DAN </a:t>
            </a:r>
            <a:br>
              <a:rPr lang="en-ID" sz="2800" b="0" i="0" dirty="0">
                <a:effectLst/>
                <a:latin typeface="Arial" panose="020B0604020202020204" pitchFamily="34" charset="0"/>
              </a:rPr>
            </a:br>
            <a:r>
              <a:rPr lang="en-ID" sz="2800" b="0" i="0" dirty="0">
                <a:effectLst/>
                <a:latin typeface="Arial" panose="020B0604020202020204" pitchFamily="34" charset="0"/>
              </a:rPr>
              <a:t>SPESIASINYA DALAM LINGKUNGAN LAUT</a:t>
            </a:r>
            <a:endParaRPr lang="en-US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86AAE9-1FE0-4547-9513-98E834819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015" y="4217520"/>
            <a:ext cx="6858000" cy="565519"/>
          </a:xfrm>
        </p:spPr>
        <p:txBody>
          <a:bodyPr/>
          <a:lstStyle/>
          <a:p>
            <a:r>
              <a:rPr lang="en-US" dirty="0"/>
              <a:t>Indah Puspita Sari, </a:t>
            </a:r>
            <a:r>
              <a:rPr lang="en-US" dirty="0" err="1"/>
              <a:t>S.Pd</a:t>
            </a:r>
            <a:r>
              <a:rPr lang="en-US" dirty="0"/>
              <a:t>., </a:t>
            </a:r>
            <a:r>
              <a:rPr lang="en-US" dirty="0" err="1"/>
              <a:t>M.Si</a:t>
            </a:r>
            <a:endParaRPr lang="en-ID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E3C310-D62E-4678-B5B9-4D2E180240A8}"/>
                  </a:ext>
                </a:extLst>
              </p14:cNvPr>
              <p14:cNvContentPartPr/>
              <p14:nvPr/>
            </p14:nvContentPartPr>
            <p14:xfrm>
              <a:off x="1652760" y="1500120"/>
              <a:ext cx="1619280" cy="529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E3C310-D62E-4678-B5B9-4D2E180240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3400" y="1490760"/>
                <a:ext cx="1638000" cy="5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D62BD9-CCD6-4260-AE47-B1AE05AF5B5D}"/>
              </a:ext>
            </a:extLst>
          </p:cNvPr>
          <p:cNvSpPr/>
          <p:nvPr/>
        </p:nvSpPr>
        <p:spPr>
          <a:xfrm>
            <a:off x="601670" y="586585"/>
            <a:ext cx="7940660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</a:rPr>
              <a:t>Unsur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Kelumit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lebih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reaktif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dibandingkan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dengan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unsur</a:t>
            </a:r>
            <a:r>
              <a:rPr lang="en-US" sz="2400" i="1" dirty="0">
                <a:solidFill>
                  <a:schemeClr val="tx1"/>
                </a:solidFill>
              </a:rPr>
              <a:t> mayor dan minor </a:t>
            </a:r>
            <a:endParaRPr lang="en-ID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Tabel Periodik Unsur Kimia : Sistem, Sifat dan Gambar HD">
            <a:extLst>
              <a:ext uri="{FF2B5EF4-FFF2-40B4-BE49-F238E27FC236}">
                <a16:creationId xmlns:a16="http://schemas.microsoft.com/office/drawing/2014/main" id="{A4543BB2-FCB5-48DD-A4CA-6B754B3A8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1808225"/>
            <a:ext cx="45815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A6BFF4-7E5D-495A-85A6-9B3AE8E1396D}"/>
                  </a:ext>
                </a:extLst>
              </p14:cNvPr>
              <p14:cNvContentPartPr/>
              <p14:nvPr/>
            </p14:nvContentPartPr>
            <p14:xfrm>
              <a:off x="1714680" y="1528920"/>
              <a:ext cx="6262920" cy="2262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A6BFF4-7E5D-495A-85A6-9B3AE8E139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5320" y="1519560"/>
                <a:ext cx="6281640" cy="22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68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AE48-2B1D-4F97-99E2-4F6D7F61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50110"/>
            <a:ext cx="7886700" cy="994172"/>
          </a:xfrm>
        </p:spPr>
        <p:txBody>
          <a:bodyPr/>
          <a:lstStyle/>
          <a:p>
            <a:pPr algn="ctr"/>
            <a:r>
              <a:rPr lang="en-US" b="1" dirty="0" err="1"/>
              <a:t>Distribusi</a:t>
            </a:r>
            <a:r>
              <a:rPr lang="en-US" b="1" dirty="0"/>
              <a:t> </a:t>
            </a:r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Kelumit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A5413-0BE2-4156-A319-A9C1B787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2445485"/>
            <a:ext cx="7675350" cy="12025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Trace-element distributions in sea water are controlled by a complex interaction between their source strengths, their removal strengths and water circulation patterns.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7671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7940661" cy="61082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err="1">
                <a:solidFill>
                  <a:srgbClr val="FFC901"/>
                </a:solidFill>
              </a:rPr>
              <a:t>Klasifikasi</a:t>
            </a:r>
            <a:r>
              <a:rPr lang="en-US" sz="2400" b="1" dirty="0">
                <a:solidFill>
                  <a:srgbClr val="FFC901"/>
                </a:solidFill>
              </a:rPr>
              <a:t> </a:t>
            </a:r>
            <a:r>
              <a:rPr lang="en-US" sz="2400" b="1" dirty="0" err="1">
                <a:solidFill>
                  <a:srgbClr val="FFC901"/>
                </a:solidFill>
              </a:rPr>
              <a:t>distribusi</a:t>
            </a:r>
            <a:r>
              <a:rPr lang="en-US" sz="2400" b="1" dirty="0">
                <a:solidFill>
                  <a:srgbClr val="FFC901"/>
                </a:solidFill>
              </a:rPr>
              <a:t> </a:t>
            </a:r>
            <a:r>
              <a:rPr lang="en-US" sz="2400" b="1" dirty="0" err="1">
                <a:solidFill>
                  <a:srgbClr val="FFC901"/>
                </a:solidFill>
              </a:rPr>
              <a:t>Unsur</a:t>
            </a:r>
            <a:r>
              <a:rPr lang="en-US" sz="2400" b="1" dirty="0">
                <a:solidFill>
                  <a:srgbClr val="FFC901"/>
                </a:solidFill>
              </a:rPr>
              <a:t> </a:t>
            </a:r>
            <a:r>
              <a:rPr lang="en-US" sz="2400" b="1" dirty="0" err="1">
                <a:solidFill>
                  <a:srgbClr val="FFC901"/>
                </a:solidFill>
              </a:rPr>
              <a:t>Kelumit</a:t>
            </a:r>
            <a:r>
              <a:rPr lang="en-US" sz="2400" b="1" dirty="0">
                <a:solidFill>
                  <a:srgbClr val="FFC901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7570E8-B074-46CD-904A-8B72D3CE1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44700"/>
            <a:ext cx="8246070" cy="3512215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Conservative Element</a:t>
            </a:r>
          </a:p>
          <a:p>
            <a:pPr algn="l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Nutrient Type</a:t>
            </a:r>
          </a:p>
          <a:p>
            <a:pPr algn="l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Mirror Image</a:t>
            </a:r>
          </a:p>
          <a:p>
            <a:pPr algn="l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Mid-Depth Minima</a:t>
            </a:r>
          </a:p>
          <a:p>
            <a:pPr algn="l"/>
            <a:r>
              <a:rPr lang="en-ID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Slight surface depletion</a:t>
            </a:r>
          </a:p>
          <a:p>
            <a:pPr algn="l"/>
            <a:r>
              <a:rPr lang="en-ID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Surface depletion</a:t>
            </a:r>
          </a:p>
          <a:p>
            <a:pPr algn="l"/>
            <a:r>
              <a:rPr lang="en-ID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Depletion at depth</a:t>
            </a:r>
          </a:p>
          <a:p>
            <a:pPr algn="l"/>
            <a:r>
              <a:rPr lang="en-ID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High in surface waters</a:t>
            </a:r>
          </a:p>
          <a:p>
            <a:pPr algn="l"/>
            <a:r>
              <a:rPr lang="en-ID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Scavenged Element</a:t>
            </a:r>
          </a:p>
        </p:txBody>
      </p:sp>
    </p:spTree>
    <p:extLst>
      <p:ext uri="{BB962C8B-B14F-4D97-AF65-F5344CB8AC3E}">
        <p14:creationId xmlns:p14="http://schemas.microsoft.com/office/powerpoint/2010/main" val="248547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83F576-CDF2-43C3-A963-4C9DFC87C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95" y="249088"/>
            <a:ext cx="6157754" cy="46453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A7BCE5-FDCE-4998-8514-9E50B5652F0C}"/>
                  </a:ext>
                </a:extLst>
              </p14:cNvPr>
              <p14:cNvContentPartPr/>
              <p14:nvPr/>
            </p14:nvContentPartPr>
            <p14:xfrm>
              <a:off x="2233440" y="1371600"/>
              <a:ext cx="2753280" cy="914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A7BCE5-FDCE-4998-8514-9E50B5652F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4080" y="1362240"/>
                <a:ext cx="2772000" cy="9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36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1E6F-2C6A-4120-8BC6-2166A5A9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CONSERVATIVE ELEMENT</a:t>
            </a:r>
            <a:endParaRPr lang="en-ID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0B9E-E9B3-4E84-A810-1EC3E49CD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44700"/>
            <a:ext cx="8246070" cy="3512215"/>
          </a:xfrm>
        </p:spPr>
        <p:txBody>
          <a:bodyPr/>
          <a:lstStyle/>
          <a:p>
            <a:pPr algn="l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yang </a:t>
            </a:r>
            <a:r>
              <a:rPr lang="en-US" dirty="0" err="1"/>
              <a:t>konstan</a:t>
            </a:r>
            <a:r>
              <a:rPr lang="en-ID" dirty="0"/>
              <a:t> dan </a:t>
            </a:r>
            <a:r>
              <a:rPr lang="en-ID" dirty="0" err="1"/>
              <a:t>tinggi</a:t>
            </a:r>
            <a:endParaRPr lang="en-US" dirty="0"/>
          </a:p>
          <a:p>
            <a:pPr algn="l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reaktif</a:t>
            </a:r>
            <a:endParaRPr lang="en-US" dirty="0"/>
          </a:p>
          <a:p>
            <a:pPr marL="0" indent="0" algn="l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CF394E-03DC-4295-AC7B-DDDE90D7F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" y="2132897"/>
            <a:ext cx="5802790" cy="27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835D-25BD-4B18-A1BB-0B49B743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NUTRIENT TYPE PROFILE</a:t>
            </a:r>
            <a:endParaRPr lang="en-ID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9AA7-8480-4EEE-B78F-CD218E52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>
                <a:solidFill>
                  <a:srgbClr val="FFC000"/>
                </a:solidFill>
              </a:rPr>
              <a:t>Nutrient type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profil</a:t>
            </a:r>
            <a:r>
              <a:rPr lang="en-ID" dirty="0"/>
              <a:t> </a:t>
            </a:r>
            <a:r>
              <a:rPr lang="en-ID" dirty="0" err="1"/>
              <a:t>konsentrasi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kedalaman</a:t>
            </a:r>
            <a:r>
              <a:rPr lang="en-ID" dirty="0"/>
              <a:t> yang </a:t>
            </a:r>
            <a:r>
              <a:rPr lang="en-ID" dirty="0" err="1"/>
              <a:t>khas</a:t>
            </a:r>
            <a:r>
              <a:rPr lang="en-ID" dirty="0"/>
              <a:t>, </a:t>
            </a:r>
            <a:r>
              <a:rPr lang="en-ID" dirty="0" err="1"/>
              <a:t>dicirikan</a:t>
            </a:r>
            <a:r>
              <a:rPr lang="en-ID" dirty="0"/>
              <a:t> oleh </a:t>
            </a:r>
            <a:r>
              <a:rPr lang="en-ID" dirty="0" err="1"/>
              <a:t>konsentrasi</a:t>
            </a:r>
            <a:r>
              <a:rPr lang="en-ID" dirty="0"/>
              <a:t> yang </a:t>
            </a:r>
            <a:r>
              <a:rPr lang="en-ID" dirty="0" err="1"/>
              <a:t>konstan</a:t>
            </a:r>
            <a:r>
              <a:rPr lang="en-ID" dirty="0"/>
              <a:t> pada </a:t>
            </a:r>
            <a:r>
              <a:rPr lang="en-ID" dirty="0" err="1"/>
              <a:t>permukaan</a:t>
            </a:r>
            <a:r>
              <a:rPr lang="en-ID" dirty="0"/>
              <a:t> dan </a:t>
            </a:r>
            <a:r>
              <a:rPr lang="en-ID" dirty="0" err="1"/>
              <a:t>konsentrasi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bertambahnya</a:t>
            </a:r>
            <a:r>
              <a:rPr lang="en-ID" dirty="0"/>
              <a:t> </a:t>
            </a:r>
            <a:r>
              <a:rPr lang="en-ID" dirty="0" err="1"/>
              <a:t>kedalaman</a:t>
            </a:r>
            <a:r>
              <a:rPr lang="en-ID" dirty="0"/>
              <a:t> air. </a:t>
            </a:r>
          </a:p>
          <a:p>
            <a:r>
              <a:rPr lang="en-ID" b="1" dirty="0" err="1">
                <a:solidFill>
                  <a:srgbClr val="FFC000"/>
                </a:solidFill>
              </a:rPr>
              <a:t>Penyebab</a:t>
            </a:r>
            <a:r>
              <a:rPr lang="en-ID" b="1" dirty="0">
                <a:solidFill>
                  <a:srgbClr val="FFC000"/>
                </a:solidFill>
              </a:rPr>
              <a:t>: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baku</a:t>
            </a:r>
            <a:r>
              <a:rPr lang="en-ID" dirty="0"/>
              <a:t> </a:t>
            </a:r>
            <a:r>
              <a:rPr lang="en-ID" dirty="0" err="1"/>
              <a:t>fotosintesis</a:t>
            </a:r>
            <a:r>
              <a:rPr lang="en-ID" dirty="0"/>
              <a:t> </a:t>
            </a:r>
            <a:r>
              <a:rPr lang="en-ID" i="1" dirty="0" err="1"/>
              <a:t>mikroorganisme</a:t>
            </a:r>
            <a:r>
              <a:rPr lang="en-ID" dirty="0"/>
              <a:t> pada </a:t>
            </a:r>
            <a:r>
              <a:rPr lang="en-ID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euphotic zone </a:t>
            </a:r>
          </a:p>
          <a:p>
            <a:r>
              <a:rPr lang="en-ID" b="1" dirty="0" err="1">
                <a:solidFill>
                  <a:srgbClr val="FFC000"/>
                </a:solidFill>
              </a:rPr>
              <a:t>Contoh</a:t>
            </a:r>
            <a:r>
              <a:rPr lang="en-ID" b="1" dirty="0">
                <a:solidFill>
                  <a:srgbClr val="FFC000"/>
                </a:solidFill>
              </a:rPr>
              <a:t>: </a:t>
            </a:r>
            <a:r>
              <a:rPr lang="en-ID" dirty="0">
                <a:solidFill>
                  <a:schemeClr val="tx1"/>
                </a:solidFill>
              </a:rPr>
              <a:t>P, NO</a:t>
            </a:r>
            <a:r>
              <a:rPr lang="en-ID" baseline="-25000" dirty="0">
                <a:solidFill>
                  <a:schemeClr val="tx1"/>
                </a:solidFill>
              </a:rPr>
              <a:t>3</a:t>
            </a:r>
            <a:r>
              <a:rPr lang="en-ID" baseline="30000" dirty="0">
                <a:solidFill>
                  <a:schemeClr val="tx1"/>
                </a:solidFill>
              </a:rPr>
              <a:t>-</a:t>
            </a:r>
            <a:r>
              <a:rPr lang="en-ID" dirty="0">
                <a:solidFill>
                  <a:schemeClr val="tx1"/>
                </a:solidFill>
              </a:rPr>
              <a:t>,HCO</a:t>
            </a:r>
            <a:r>
              <a:rPr lang="en-ID" baseline="-25000" dirty="0">
                <a:solidFill>
                  <a:schemeClr val="tx1"/>
                </a:solidFill>
              </a:rPr>
              <a:t>3</a:t>
            </a:r>
            <a:r>
              <a:rPr lang="en-ID" baseline="30000" dirty="0">
                <a:solidFill>
                  <a:schemeClr val="tx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9913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BD8A319-3340-4D9B-AA80-A705DDEE2158}"/>
              </a:ext>
            </a:extLst>
          </p:cNvPr>
          <p:cNvGrpSpPr/>
          <p:nvPr/>
        </p:nvGrpSpPr>
        <p:grpSpPr>
          <a:xfrm>
            <a:off x="432420" y="181917"/>
            <a:ext cx="8279160" cy="4779665"/>
            <a:chOff x="-347650" y="281175"/>
            <a:chExt cx="8279160" cy="47796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4FD4DC-35A6-45CA-8F2F-780105FCCD32}"/>
                </a:ext>
              </a:extLst>
            </p:cNvPr>
            <p:cNvGrpSpPr/>
            <p:nvPr/>
          </p:nvGrpSpPr>
          <p:grpSpPr>
            <a:xfrm>
              <a:off x="-347650" y="281175"/>
              <a:ext cx="8262625" cy="4779665"/>
              <a:chOff x="-347650" y="281175"/>
              <a:chExt cx="8262625" cy="4779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D7DEAA5-C0BF-4F91-8420-3E86186311FD}"/>
                  </a:ext>
                </a:extLst>
              </p:cNvPr>
              <p:cNvGrpSpPr/>
              <p:nvPr/>
            </p:nvGrpSpPr>
            <p:grpSpPr>
              <a:xfrm>
                <a:off x="-347650" y="281175"/>
                <a:ext cx="8262625" cy="4779665"/>
                <a:chOff x="440687" y="181917"/>
                <a:chExt cx="8262625" cy="4779665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D515288E-8C34-4CA2-901C-5B5E61A3D2EB}"/>
                    </a:ext>
                  </a:extLst>
                </p:cNvPr>
                <p:cNvGrpSpPr/>
                <p:nvPr/>
              </p:nvGrpSpPr>
              <p:grpSpPr>
                <a:xfrm>
                  <a:off x="440687" y="181917"/>
                  <a:ext cx="8262625" cy="4779665"/>
                  <a:chOff x="440687" y="181917"/>
                  <a:chExt cx="8262625" cy="4779665"/>
                </a:xfrm>
              </p:grpSpPr>
              <p:pic>
                <p:nvPicPr>
                  <p:cNvPr id="2050" name="Picture 2">
                    <a:extLst>
                      <a:ext uri="{FF2B5EF4-FFF2-40B4-BE49-F238E27FC236}">
                        <a16:creationId xmlns:a16="http://schemas.microsoft.com/office/drawing/2014/main" id="{A7290FDA-CB9A-4DB8-AD65-0098F3F21FB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0687" y="181917"/>
                    <a:ext cx="8262625" cy="47796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F1983B49-BCC8-475F-9D94-8BC0AEA14D33}"/>
                      </a:ext>
                    </a:extLst>
                  </p:cNvPr>
                  <p:cNvSpPr/>
                  <p:nvPr/>
                </p:nvSpPr>
                <p:spPr>
                  <a:xfrm>
                    <a:off x="7869130" y="2255546"/>
                    <a:ext cx="673200" cy="31620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679A414-5464-472C-ADA4-15E34BB8A5F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060442" y="2922323"/>
                    <a:ext cx="2963775" cy="30541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</p:grp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CA682ED-F5F8-4D6E-8559-692371D21D94}"/>
                    </a:ext>
                  </a:extLst>
                </p:cNvPr>
                <p:cNvSpPr/>
                <p:nvPr/>
              </p:nvSpPr>
              <p:spPr>
                <a:xfrm>
                  <a:off x="7931510" y="3666150"/>
                  <a:ext cx="673200" cy="40215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AEABE5-DF0D-4794-BC79-003A26DA637A}"/>
                  </a:ext>
                </a:extLst>
              </p:cNvPr>
              <p:cNvSpPr/>
              <p:nvPr/>
            </p:nvSpPr>
            <p:spPr>
              <a:xfrm>
                <a:off x="7125368" y="998054"/>
                <a:ext cx="610820" cy="45811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EA74AD-E081-42E0-B5ED-62607AB18445}"/>
                </a:ext>
              </a:extLst>
            </p:cNvPr>
            <p:cNvSpPr/>
            <p:nvPr/>
          </p:nvSpPr>
          <p:spPr>
            <a:xfrm>
              <a:off x="6930661" y="957095"/>
              <a:ext cx="992582" cy="4581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accent1">
                      <a:lumMod val="75000"/>
                    </a:schemeClr>
                  </a:solidFill>
                </a:rPr>
                <a:t>“Sunlight”</a:t>
              </a:r>
            </a:p>
            <a:p>
              <a:pPr algn="ctr"/>
              <a:r>
                <a:rPr lang="en-US" sz="1100" b="1" i="1" dirty="0">
                  <a:solidFill>
                    <a:schemeClr val="accent1">
                      <a:lumMod val="75000"/>
                    </a:schemeClr>
                  </a:solidFill>
                </a:rPr>
                <a:t>Euphotic Zone</a:t>
              </a:r>
              <a:br>
                <a:rPr lang="en-US" sz="1100" b="1" i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Sunlight rarely penetrates beyond this zone</a:t>
              </a:r>
              <a:endParaRPr lang="en-ID" sz="7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461CBA-D15B-4D77-8A8E-5015906A71BF}"/>
                </a:ext>
              </a:extLst>
            </p:cNvPr>
            <p:cNvSpPr txBox="1"/>
            <p:nvPr/>
          </p:nvSpPr>
          <p:spPr>
            <a:xfrm>
              <a:off x="6956128" y="1884156"/>
              <a:ext cx="958847" cy="112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“Twilight”</a:t>
              </a:r>
            </a:p>
            <a:p>
              <a:pPr algn="ctr"/>
              <a:r>
                <a:rPr lang="en-US" sz="1200" b="1" i="1" dirty="0" err="1">
                  <a:solidFill>
                    <a:schemeClr val="accent1">
                      <a:lumMod val="75000"/>
                    </a:schemeClr>
                  </a:solidFill>
                </a:rPr>
                <a:t>Dysphotic</a:t>
              </a:r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</a:rPr>
                <a:t> Zone</a:t>
              </a:r>
              <a:b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Sunlight decrease rapidly with depth.</a:t>
              </a:r>
            </a:p>
            <a:p>
              <a:pPr algn="ctr"/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Photosynthesis is not possible here</a:t>
              </a:r>
              <a:r>
                <a:rPr lang="en-US" sz="1000" dirty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endParaRPr lang="en-ID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445891-DAA6-4781-8C09-C6E5F66888C4}"/>
                </a:ext>
              </a:extLst>
            </p:cNvPr>
            <p:cNvSpPr txBox="1"/>
            <p:nvPr/>
          </p:nvSpPr>
          <p:spPr>
            <a:xfrm>
              <a:off x="6972663" y="3479697"/>
              <a:ext cx="95884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“Midnight”</a:t>
              </a:r>
            </a:p>
            <a:p>
              <a:pPr algn="ctr"/>
              <a:r>
                <a:rPr lang="en-US" sz="1200" b="1" i="1" dirty="0">
                  <a:solidFill>
                    <a:schemeClr val="accent1">
                      <a:lumMod val="75000"/>
                    </a:schemeClr>
                  </a:solidFill>
                </a:rPr>
                <a:t>Aphotic Zone</a:t>
              </a:r>
              <a:b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Sunlight does not penetrate at all.</a:t>
              </a:r>
            </a:p>
            <a:p>
              <a:pPr algn="ctr"/>
              <a:r>
                <a:rPr lang="en-US" sz="700" dirty="0">
                  <a:solidFill>
                    <a:schemeClr val="accent1">
                      <a:lumMod val="75000"/>
                    </a:schemeClr>
                  </a:solidFill>
                </a:rPr>
                <a:t>This zone is bathed in darkness</a:t>
              </a:r>
              <a:endParaRPr lang="en-ID" sz="1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B647F4-E23E-4BC5-9310-F91890962383}"/>
                  </a:ext>
                </a:extLst>
              </p14:cNvPr>
              <p14:cNvContentPartPr/>
              <p14:nvPr/>
            </p14:nvContentPartPr>
            <p14:xfrm>
              <a:off x="7872480" y="1805040"/>
              <a:ext cx="790920" cy="624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B647F4-E23E-4BC5-9310-F918909623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3120" y="1795680"/>
                <a:ext cx="809640" cy="6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53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4766-2572-4E7E-8458-288BF1DF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Type Profile Element</a:t>
            </a:r>
            <a:endParaRPr lang="en-ID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FDEBEA-3361-468C-8975-CB58FEAC9BAE}"/>
              </a:ext>
            </a:extLst>
          </p:cNvPr>
          <p:cNvSpPr/>
          <p:nvPr/>
        </p:nvSpPr>
        <p:spPr>
          <a:xfrm>
            <a:off x="6224774" y="1236621"/>
            <a:ext cx="2290576" cy="305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Bio-limiting Element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D684A-E4E3-445D-8342-E69E3510BE30}"/>
              </a:ext>
            </a:extLst>
          </p:cNvPr>
          <p:cNvSpPr txBox="1"/>
          <p:nvPr/>
        </p:nvSpPr>
        <p:spPr>
          <a:xfrm>
            <a:off x="6867777" y="1591598"/>
            <a:ext cx="100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N, P &amp; Si</a:t>
            </a:r>
            <a:endParaRPr lang="en-ID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44401D-4EB7-48D4-9ED1-A66922C73733}"/>
              </a:ext>
            </a:extLst>
          </p:cNvPr>
          <p:cNvSpPr/>
          <p:nvPr/>
        </p:nvSpPr>
        <p:spPr>
          <a:xfrm>
            <a:off x="5946345" y="2010497"/>
            <a:ext cx="2901395" cy="305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 intermediate Element</a:t>
            </a:r>
            <a:endParaRPr lang="en-ID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9A265-D615-4A83-A590-F2F9AEC2FBC1}"/>
              </a:ext>
            </a:extLst>
          </p:cNvPr>
          <p:cNvSpPr txBox="1"/>
          <p:nvPr/>
        </p:nvSpPr>
        <p:spPr>
          <a:xfrm>
            <a:off x="6828631" y="2365474"/>
            <a:ext cx="108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Sr, Ba, Ca</a:t>
            </a:r>
            <a:endParaRPr lang="en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038FC9-FD88-4CF3-8DBF-B08285EC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0" y="1236621"/>
            <a:ext cx="5274045" cy="31124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FBC6D7-E6A6-4A28-84BA-8E3030C0A749}"/>
                  </a:ext>
                </a:extLst>
              </p14:cNvPr>
              <p14:cNvContentPartPr/>
              <p14:nvPr/>
            </p14:nvContentPartPr>
            <p14:xfrm>
              <a:off x="1214280" y="923760"/>
              <a:ext cx="6982200" cy="313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FBC6D7-E6A6-4A28-84BA-8E3030C0A7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920" y="914400"/>
                <a:ext cx="7000920" cy="31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47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835D-25BD-4B18-A1BB-0B49B743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</a:rPr>
              <a:t>SCAVENGED PROFILE</a:t>
            </a:r>
            <a:endParaRPr lang="en-ID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90709-6E13-4A21-80CD-A16C19605D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element scavenged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bertambahnya</a:t>
            </a:r>
            <a:r>
              <a:rPr lang="en-US" dirty="0"/>
              <a:t> </a:t>
            </a:r>
            <a:r>
              <a:rPr lang="en-US" dirty="0" err="1"/>
              <a:t>kedalaman</a:t>
            </a:r>
            <a:endParaRPr lang="en-US" dirty="0"/>
          </a:p>
          <a:p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adsorpsi</a:t>
            </a:r>
            <a:r>
              <a:rPr lang="en-ID" dirty="0"/>
              <a:t> ion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 </a:t>
            </a:r>
            <a:r>
              <a:rPr lang="en-ID" dirty="0" err="1"/>
              <a:t>ionik</a:t>
            </a:r>
            <a:r>
              <a:rPr lang="en-ID" dirty="0"/>
              <a:t> pada </a:t>
            </a:r>
            <a:r>
              <a:rPr lang="en-ID" dirty="0" err="1"/>
              <a:t>permukaan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liat</a:t>
            </a:r>
            <a:r>
              <a:rPr lang="en-ID" dirty="0"/>
              <a:t>, </a:t>
            </a:r>
            <a:r>
              <a:rPr lang="en-ID" dirty="0" err="1"/>
              <a:t>zat</a:t>
            </a:r>
            <a:r>
              <a:rPr lang="en-ID" dirty="0"/>
              <a:t> organic, </a:t>
            </a:r>
            <a:r>
              <a:rPr lang="en-ID" dirty="0" err="1"/>
              <a:t>baketri</a:t>
            </a:r>
            <a:r>
              <a:rPr lang="en-ID" dirty="0"/>
              <a:t> </a:t>
            </a:r>
            <a:r>
              <a:rPr lang="en-ID" dirty="0" err="1"/>
              <a:t>dll</a:t>
            </a:r>
            <a:endParaRPr lang="en-ID" dirty="0"/>
          </a:p>
          <a:p>
            <a:r>
              <a:rPr lang="en-ID" dirty="0"/>
              <a:t>Ex: Cs, Zr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2899862-F63A-4C61-A02B-3A4B969E4A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4446" y="1370013"/>
            <a:ext cx="2446733" cy="3262312"/>
          </a:xfrm>
        </p:spPr>
      </p:pic>
    </p:spTree>
    <p:extLst>
      <p:ext uri="{BB962C8B-B14F-4D97-AF65-F5344CB8AC3E}">
        <p14:creationId xmlns:p14="http://schemas.microsoft.com/office/powerpoint/2010/main" val="572195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07831E-7FEF-49AE-8D0E-679BA3ED87EF}"/>
              </a:ext>
            </a:extLst>
          </p:cNvPr>
          <p:cNvSpPr/>
          <p:nvPr/>
        </p:nvSpPr>
        <p:spPr>
          <a:xfrm>
            <a:off x="3426712" y="128470"/>
            <a:ext cx="2290575" cy="6108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Scavanged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Profile</a:t>
            </a:r>
            <a:endParaRPr lang="en-ID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5AE5585-8F40-406B-94C0-17BF8330C1AB}"/>
              </a:ext>
            </a:extLst>
          </p:cNvPr>
          <p:cNvSpPr/>
          <p:nvPr/>
        </p:nvSpPr>
        <p:spPr>
          <a:xfrm>
            <a:off x="296261" y="1197405"/>
            <a:ext cx="1527049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Surface enrichment and depletion with depth</a:t>
            </a:r>
            <a:endParaRPr lang="en-ID" sz="12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5F9D25-9A14-4B55-AF2A-4DA86838A8BA}"/>
              </a:ext>
            </a:extLst>
          </p:cNvPr>
          <p:cNvSpPr/>
          <p:nvPr/>
        </p:nvSpPr>
        <p:spPr>
          <a:xfrm>
            <a:off x="2434130" y="1197405"/>
            <a:ext cx="1527049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b="1" dirty="0"/>
              <a:t>Mid-depth minima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D586B3-0AA1-438D-8D70-9B6185DEA1FE}"/>
              </a:ext>
            </a:extLst>
          </p:cNvPr>
          <p:cNvSpPr/>
          <p:nvPr/>
        </p:nvSpPr>
        <p:spPr>
          <a:xfrm>
            <a:off x="5182821" y="1197405"/>
            <a:ext cx="1527049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200" b="1" dirty="0"/>
              <a:t>Mid-depth maxima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5D3C55-AC02-49D4-B7EB-9830C7EDFE0B}"/>
              </a:ext>
            </a:extLst>
          </p:cNvPr>
          <p:cNvSpPr/>
          <p:nvPr/>
        </p:nvSpPr>
        <p:spPr>
          <a:xfrm>
            <a:off x="7320691" y="1184755"/>
            <a:ext cx="1527049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Maxima or minima within sub-</a:t>
            </a:r>
            <a:r>
              <a:rPr lang="en-US" sz="1200" b="1" dirty="0" err="1"/>
              <a:t>oxic</a:t>
            </a:r>
            <a:r>
              <a:rPr lang="en-US" sz="1200" b="1" dirty="0"/>
              <a:t> or anoxic layers</a:t>
            </a:r>
            <a:endParaRPr lang="en-ID" sz="12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93E0E7-4AA6-4F39-9D2E-7C49805CE520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1059786" y="739290"/>
            <a:ext cx="3512214" cy="4581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956EFF-EA7B-4E18-B589-CDC90418FB06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3197655" y="739290"/>
            <a:ext cx="1374345" cy="4581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72AA55-8EDB-47BA-80B4-B1F92CFC6133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4572000" y="739290"/>
            <a:ext cx="1374346" cy="4581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8F6E86-26B3-405E-8E74-9D89EE96AEE1}"/>
              </a:ext>
            </a:extLst>
          </p:cNvPr>
          <p:cNvCxnSpPr>
            <a:stCxn id="7" idx="2"/>
            <a:endCxn id="13" idx="0"/>
          </p:cNvCxnSpPr>
          <p:nvPr/>
        </p:nvCxnSpPr>
        <p:spPr>
          <a:xfrm>
            <a:off x="4572000" y="739290"/>
            <a:ext cx="3512216" cy="4454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E93E47-F21A-4051-86DB-C0CD9A2E75A2}"/>
              </a:ext>
            </a:extLst>
          </p:cNvPr>
          <p:cNvSpPr txBox="1"/>
          <p:nvPr/>
        </p:nvSpPr>
        <p:spPr>
          <a:xfrm>
            <a:off x="296260" y="2266340"/>
            <a:ext cx="15270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Distribusi</a:t>
            </a:r>
            <a:r>
              <a:rPr lang="en-US" sz="1000" dirty="0"/>
              <a:t> </a:t>
            </a:r>
            <a:r>
              <a:rPr lang="en-US" sz="1000" dirty="0" err="1"/>
              <a:t>dipengaruhi</a:t>
            </a:r>
            <a:r>
              <a:rPr lang="en-US" sz="1000" dirty="0"/>
              <a:t> oleh input </a:t>
            </a:r>
            <a:r>
              <a:rPr lang="en-US" sz="1000" dirty="0" err="1"/>
              <a:t>debu</a:t>
            </a:r>
            <a:r>
              <a:rPr lang="en-US" sz="1000" dirty="0"/>
              <a:t> </a:t>
            </a:r>
            <a:r>
              <a:rPr lang="en-US" sz="1000" dirty="0" err="1"/>
              <a:t>dari</a:t>
            </a:r>
            <a:r>
              <a:rPr lang="en-US" sz="1000" dirty="0"/>
              <a:t> </a:t>
            </a:r>
            <a:r>
              <a:rPr lang="en-US" sz="1000" dirty="0" err="1"/>
              <a:t>atmosfer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err="1"/>
              <a:t>Logam</a:t>
            </a:r>
            <a:r>
              <a:rPr lang="en-US" sz="1000" dirty="0"/>
              <a:t> </a:t>
            </a:r>
            <a:r>
              <a:rPr lang="en-US" sz="1000" dirty="0" err="1"/>
              <a:t>relatif</a:t>
            </a:r>
            <a:r>
              <a:rPr lang="en-US" sz="1000" dirty="0"/>
              <a:t> </a:t>
            </a:r>
            <a:r>
              <a:rPr lang="en-US" sz="1000" dirty="0" err="1"/>
              <a:t>tidak</a:t>
            </a:r>
            <a:r>
              <a:rPr lang="en-US" sz="1000" dirty="0"/>
              <a:t> </a:t>
            </a:r>
            <a:r>
              <a:rPr lang="en-US" sz="1000" dirty="0" err="1"/>
              <a:t>terpengaruh</a:t>
            </a:r>
            <a:r>
              <a:rPr lang="en-US" sz="1000" dirty="0"/>
              <a:t> oleh </a:t>
            </a:r>
            <a:r>
              <a:rPr lang="en-US" sz="1000" dirty="0" err="1"/>
              <a:t>penyerapan</a:t>
            </a:r>
            <a:r>
              <a:rPr lang="en-US" sz="1000" dirty="0"/>
              <a:t> </a:t>
            </a:r>
            <a:r>
              <a:rPr lang="en-US" sz="1000" dirty="0" err="1"/>
              <a:t>biologis</a:t>
            </a:r>
            <a:r>
              <a:rPr lang="en-US" sz="1000" dirty="0"/>
              <a:t> </a:t>
            </a:r>
            <a:r>
              <a:rPr lang="en-US" sz="1000" dirty="0" err="1"/>
              <a:t>namun</a:t>
            </a:r>
            <a:r>
              <a:rPr lang="en-US" sz="1000" dirty="0"/>
              <a:t> </a:t>
            </a:r>
            <a:r>
              <a:rPr lang="en-US" sz="1000" dirty="0" err="1"/>
              <a:t>teradsorbsi</a:t>
            </a:r>
            <a:r>
              <a:rPr lang="en-US" sz="1000" dirty="0"/>
              <a:t>  oleh </a:t>
            </a:r>
            <a:r>
              <a:rPr lang="en-US" sz="1000" dirty="0" err="1"/>
              <a:t>materi</a:t>
            </a:r>
            <a:r>
              <a:rPr lang="en-US" sz="1000" dirty="0"/>
              <a:t> di </a:t>
            </a:r>
            <a:r>
              <a:rPr lang="en-US" sz="1000" dirty="0" err="1"/>
              <a:t>dasar</a:t>
            </a:r>
            <a:r>
              <a:rPr lang="en-US" sz="1000" dirty="0"/>
              <a:t> </a:t>
            </a:r>
            <a:r>
              <a:rPr lang="en-US" sz="1000" dirty="0" err="1"/>
              <a:t>laut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Ex: Pb, Sn, Co</a:t>
            </a:r>
            <a:endParaRPr lang="en-ID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93BC53-32A0-4A31-AAEA-6FE5767C21A3}"/>
              </a:ext>
            </a:extLst>
          </p:cNvPr>
          <p:cNvSpPr txBox="1"/>
          <p:nvPr/>
        </p:nvSpPr>
        <p:spPr>
          <a:xfrm>
            <a:off x="2399505" y="2266340"/>
            <a:ext cx="1527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dirty="0"/>
              <a:t>Dapat dihasilkan dari input permukaan ditambah dengan regenerasi di dekat sedimen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dirty="0"/>
              <a:t>Ex: Cu</a:t>
            </a:r>
            <a:endParaRPr lang="en-ID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5C7F0F-B2A9-435C-9F61-707554D82B63}"/>
              </a:ext>
            </a:extLst>
          </p:cNvPr>
          <p:cNvSpPr txBox="1"/>
          <p:nvPr/>
        </p:nvSpPr>
        <p:spPr>
          <a:xfrm>
            <a:off x="5150590" y="2266340"/>
            <a:ext cx="152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dirty="0"/>
              <a:t>Hasil dari input aktivitas hidrotermal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dirty="0"/>
              <a:t>Ex: Mn dan He</a:t>
            </a:r>
            <a:endParaRPr lang="en-ID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1E95FD-934E-471A-AD4B-9312D4D15D58}"/>
              </a:ext>
            </a:extLst>
          </p:cNvPr>
          <p:cNvSpPr txBox="1"/>
          <p:nvPr/>
        </p:nvSpPr>
        <p:spPr>
          <a:xfrm>
            <a:off x="7320690" y="2266340"/>
            <a:ext cx="15270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dirty="0"/>
              <a:t>Dapat terjadi karena proses reduksi dalam laut dan sedimen.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dirty="0"/>
              <a:t>Maxima terjadi jika unsur berkurang lebih larut (Mn</a:t>
            </a:r>
            <a:r>
              <a:rPr lang="sv-SE" sz="1000" baseline="30000" dirty="0"/>
              <a:t>2 +</a:t>
            </a:r>
            <a:r>
              <a:rPr lang="sv-SE" sz="1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00" dirty="0"/>
              <a:t>Minima jika bentuk berkurang relatif tidak larut atau labil menjadi terkait dengan fase padat (Cr</a:t>
            </a:r>
            <a:r>
              <a:rPr lang="sv-SE" sz="1000" baseline="30000" dirty="0"/>
              <a:t>3 +</a:t>
            </a:r>
            <a:r>
              <a:rPr lang="sv-SE" sz="1000" dirty="0"/>
              <a:t>).</a:t>
            </a:r>
            <a:endParaRPr lang="en-ID" sz="1000" dirty="0"/>
          </a:p>
        </p:txBody>
      </p:sp>
    </p:spTree>
    <p:extLst>
      <p:ext uri="{BB962C8B-B14F-4D97-AF65-F5344CB8AC3E}">
        <p14:creationId xmlns:p14="http://schemas.microsoft.com/office/powerpoint/2010/main" val="207762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DB63FC-ECDF-4E73-96E9-5E9418AA2155}"/>
              </a:ext>
            </a:extLst>
          </p:cNvPr>
          <p:cNvSpPr/>
          <p:nvPr/>
        </p:nvSpPr>
        <p:spPr>
          <a:xfrm>
            <a:off x="2370528" y="1808225"/>
            <a:ext cx="1679755" cy="61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UNSUR</a:t>
            </a:r>
            <a:endParaRPr lang="en-ID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85E8C-A187-4B54-887C-3C9ABC69519E}"/>
              </a:ext>
            </a:extLst>
          </p:cNvPr>
          <p:cNvSpPr txBox="1"/>
          <p:nvPr/>
        </p:nvSpPr>
        <p:spPr>
          <a:xfrm>
            <a:off x="4202988" y="1852025"/>
            <a:ext cx="36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=</a:t>
            </a:r>
            <a:endParaRPr lang="en-ID" sz="2800" dirty="0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DBBC6-B0F7-412B-913D-EB1CDB8B3CF4}"/>
              </a:ext>
            </a:extLst>
          </p:cNvPr>
          <p:cNvSpPr/>
          <p:nvPr/>
        </p:nvSpPr>
        <p:spPr>
          <a:xfrm>
            <a:off x="4724705" y="1808225"/>
            <a:ext cx="1679755" cy="610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ELEMEN</a:t>
            </a:r>
            <a:endParaRPr lang="en-ID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18A7F-BA36-4390-984A-8646E648C72C}"/>
              </a:ext>
            </a:extLst>
          </p:cNvPr>
          <p:cNvSpPr txBox="1"/>
          <p:nvPr/>
        </p:nvSpPr>
        <p:spPr>
          <a:xfrm>
            <a:off x="2347973" y="2571750"/>
            <a:ext cx="403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/>
                </a:solidFill>
              </a:rPr>
              <a:t>Materi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atau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bahan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dasar</a:t>
            </a:r>
            <a:r>
              <a:rPr lang="en-US" dirty="0">
                <a:solidFill>
                  <a:schemeClr val="accent5"/>
                </a:solidFill>
              </a:rPr>
              <a:t> yang Menyusun </a:t>
            </a:r>
            <a:r>
              <a:rPr lang="en-US" dirty="0" err="1">
                <a:solidFill>
                  <a:schemeClr val="accent5"/>
                </a:solidFill>
              </a:rPr>
              <a:t>seluruh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benda</a:t>
            </a:r>
            <a:r>
              <a:rPr lang="en-US" dirty="0">
                <a:solidFill>
                  <a:schemeClr val="accent5"/>
                </a:solidFill>
              </a:rPr>
              <a:t> di </a:t>
            </a:r>
            <a:r>
              <a:rPr lang="en-US" dirty="0" err="1">
                <a:solidFill>
                  <a:schemeClr val="accent5"/>
                </a:solidFill>
              </a:rPr>
              <a:t>alam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semesta</a:t>
            </a:r>
            <a:r>
              <a:rPr lang="en-US" dirty="0">
                <a:solidFill>
                  <a:schemeClr val="accent5"/>
                </a:solidFill>
              </a:rPr>
              <a:t> (</a:t>
            </a:r>
            <a:r>
              <a:rPr lang="en-US" dirty="0" err="1">
                <a:solidFill>
                  <a:schemeClr val="accent5"/>
                </a:solidFill>
              </a:rPr>
              <a:t>Menahan</a:t>
            </a:r>
            <a:r>
              <a:rPr lang="en-US" dirty="0">
                <a:solidFill>
                  <a:schemeClr val="accent5"/>
                </a:solidFill>
              </a:rPr>
              <a:t>, 2001)</a:t>
            </a:r>
            <a:endParaRPr lang="en-ID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6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59A733-7E7C-4831-A353-F9DA5A28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6" y="334187"/>
            <a:ext cx="6462588" cy="44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4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835D-25BD-4B18-A1BB-0B49B743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solidFill>
                  <a:schemeClr val="accent5"/>
                </a:solidFill>
              </a:rPr>
              <a:t>MIXED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9AA7-8480-4EEE-B78F-CD218E52B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30000" dirty="0">
                <a:solidFill>
                  <a:schemeClr val="tx1"/>
                </a:solidFill>
              </a:rPr>
              <a:t>Banyak </a:t>
            </a:r>
            <a:r>
              <a:rPr lang="en-US" baseline="30000" dirty="0" err="1">
                <a:solidFill>
                  <a:schemeClr val="tx1"/>
                </a:solidFill>
              </a:rPr>
              <a:t>logam</a:t>
            </a:r>
            <a:r>
              <a:rPr lang="en-US" baseline="30000" dirty="0">
                <a:solidFill>
                  <a:schemeClr val="tx1"/>
                </a:solidFill>
              </a:rPr>
              <a:t> yang </a:t>
            </a:r>
            <a:r>
              <a:rPr lang="en-US" baseline="30000" dirty="0" err="1">
                <a:solidFill>
                  <a:schemeClr val="tx1"/>
                </a:solidFill>
              </a:rPr>
              <a:t>menunjukkan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baseline="30000" dirty="0" err="1">
                <a:solidFill>
                  <a:schemeClr val="tx1"/>
                </a:solidFill>
              </a:rPr>
              <a:t>perilaku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baseline="30000" dirty="0" err="1">
                <a:solidFill>
                  <a:schemeClr val="tx1"/>
                </a:solidFill>
              </a:rPr>
              <a:t>gabungan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baseline="30000" dirty="0" err="1">
                <a:solidFill>
                  <a:schemeClr val="tx1"/>
                </a:solidFill>
              </a:rPr>
              <a:t>profil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i="1" baseline="30000" dirty="0">
                <a:solidFill>
                  <a:srgbClr val="FFC000"/>
                </a:solidFill>
              </a:rPr>
              <a:t>Nutrient Type </a:t>
            </a:r>
            <a:r>
              <a:rPr lang="en-US" baseline="30000" dirty="0">
                <a:solidFill>
                  <a:schemeClr val="tx1"/>
                </a:solidFill>
              </a:rPr>
              <a:t>dan</a:t>
            </a:r>
            <a:r>
              <a:rPr lang="en-US" i="1" baseline="30000" dirty="0">
                <a:solidFill>
                  <a:srgbClr val="FFC000"/>
                </a:solidFill>
              </a:rPr>
              <a:t> Scavenged</a:t>
            </a:r>
            <a:r>
              <a:rPr lang="en-US" baseline="30000" dirty="0">
                <a:solidFill>
                  <a:schemeClr val="tx1"/>
                </a:solidFill>
              </a:rPr>
              <a:t>, </a:t>
            </a:r>
            <a:r>
              <a:rPr lang="en-US" baseline="30000" dirty="0" err="1">
                <a:solidFill>
                  <a:schemeClr val="tx1"/>
                </a:solidFill>
              </a:rPr>
              <a:t>lainnya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baseline="30000" dirty="0" err="1">
                <a:solidFill>
                  <a:schemeClr val="tx1"/>
                </a:solidFill>
              </a:rPr>
              <a:t>sulit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baseline="30000" dirty="0" err="1">
                <a:solidFill>
                  <a:schemeClr val="tx1"/>
                </a:solidFill>
              </a:rPr>
              <a:t>dipahami</a:t>
            </a:r>
            <a:r>
              <a:rPr lang="en-US" baseline="30000" dirty="0">
                <a:solidFill>
                  <a:schemeClr val="tx1"/>
                </a:solidFill>
              </a:rPr>
              <a:t>. </a:t>
            </a:r>
            <a:r>
              <a:rPr lang="en-US" baseline="30000" dirty="0" err="1">
                <a:solidFill>
                  <a:schemeClr val="tx1"/>
                </a:solidFill>
              </a:rPr>
              <a:t>Contohnya</a:t>
            </a:r>
            <a:r>
              <a:rPr lang="en-US" baseline="30000" dirty="0">
                <a:solidFill>
                  <a:schemeClr val="tx1"/>
                </a:solidFill>
              </a:rPr>
              <a:t> </a:t>
            </a:r>
            <a:r>
              <a:rPr lang="en-US" baseline="30000" dirty="0" err="1">
                <a:solidFill>
                  <a:schemeClr val="tx1"/>
                </a:solidFill>
              </a:rPr>
              <a:t>Alumunium</a:t>
            </a:r>
            <a:endParaRPr lang="en-ID" baseline="30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E4850-A5D6-41BB-893D-E3059BF8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0" y="1988027"/>
            <a:ext cx="4458890" cy="27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4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9B8B-77AD-4CA1-8F74-FB649CCAA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20" y="65003"/>
            <a:ext cx="7886700" cy="994172"/>
          </a:xfrm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i="1" dirty="0"/>
              <a:t>Trace Element</a:t>
            </a:r>
            <a:endParaRPr lang="en-ID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045AE-F74F-408B-B50F-04AE76F5A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0" y="891995"/>
            <a:ext cx="2582916" cy="3985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BB5EA-951E-4EB8-92DB-D775619F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12" y="891995"/>
            <a:ext cx="4610743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5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59E9-CE5C-4436-8C0C-74BBFD72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A996-3536-4DF7-B214-1A382B4E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PO</a:t>
            </a:r>
            <a:r>
              <a:rPr lang="en-US" baseline="-25000" dirty="0"/>
              <a:t>4, </a:t>
            </a:r>
            <a:r>
              <a:rPr lang="en-US" dirty="0"/>
              <a:t>Cd, Si, Ba, dan Pb pada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Atlantik</a:t>
            </a:r>
            <a:r>
              <a:rPr lang="en-US" dirty="0"/>
              <a:t> dan </a:t>
            </a:r>
            <a:r>
              <a:rPr lang="en-US" dirty="0" err="1"/>
              <a:t>Pasifik</a:t>
            </a:r>
            <a:r>
              <a:rPr lang="en-US" dirty="0"/>
              <a:t>.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dan alas an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pada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element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element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yang lama dan </a:t>
            </a:r>
            <a:r>
              <a:rPr lang="en-US" dirty="0" err="1"/>
              <a:t>sebentar</a:t>
            </a:r>
            <a:r>
              <a:rPr lang="en-US" dirty="0"/>
              <a:t>,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reaktivitas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yang lama/</a:t>
            </a:r>
            <a:r>
              <a:rPr lang="en-US" dirty="0" err="1"/>
              <a:t>sebentar</a:t>
            </a:r>
            <a:r>
              <a:rPr lang="en-US" dirty="0"/>
              <a:t>. Proses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189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A097DB-479D-41B2-B84D-523D303C7C94}"/>
              </a:ext>
            </a:extLst>
          </p:cNvPr>
          <p:cNvSpPr/>
          <p:nvPr/>
        </p:nvSpPr>
        <p:spPr>
          <a:xfrm>
            <a:off x="1517900" y="2189987"/>
            <a:ext cx="6184552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Unsur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saja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terdapat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lautan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5666DB-79E0-41D3-A5FA-34CA28E2D800}"/>
              </a:ext>
            </a:extLst>
          </p:cNvPr>
          <p:cNvSpPr/>
          <p:nvPr/>
        </p:nvSpPr>
        <p:spPr>
          <a:xfrm>
            <a:off x="328061" y="1470259"/>
            <a:ext cx="4275740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Unsur</a:t>
            </a:r>
            <a:r>
              <a:rPr lang="en-US" sz="2400" dirty="0">
                <a:solidFill>
                  <a:schemeClr val="tx1"/>
                </a:solidFill>
              </a:rPr>
              <a:t> Mayor (0,05-750 mM)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1EB1BD-C312-4733-9FF9-A947484BEF88}"/>
              </a:ext>
            </a:extLst>
          </p:cNvPr>
          <p:cNvSpPr/>
          <p:nvPr/>
        </p:nvSpPr>
        <p:spPr>
          <a:xfrm>
            <a:off x="328061" y="2351372"/>
            <a:ext cx="4275740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Unsur</a:t>
            </a:r>
            <a:r>
              <a:rPr lang="en-US" sz="2400" dirty="0">
                <a:solidFill>
                  <a:schemeClr val="tx1"/>
                </a:solidFill>
              </a:rPr>
              <a:t> Minor (0,05-50 µM)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4CC0D4-DD46-4133-BEEB-D980200F50AA}"/>
              </a:ext>
            </a:extLst>
          </p:cNvPr>
          <p:cNvSpPr/>
          <p:nvPr/>
        </p:nvSpPr>
        <p:spPr>
          <a:xfrm>
            <a:off x="299106" y="3233313"/>
            <a:ext cx="4275740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Unsur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Kelumit</a:t>
            </a:r>
            <a:r>
              <a:rPr lang="en-US" sz="2400" dirty="0">
                <a:solidFill>
                  <a:schemeClr val="tx1"/>
                </a:solidFill>
              </a:rPr>
              <a:t> (0,05-50 </a:t>
            </a:r>
            <a:r>
              <a:rPr lang="en-US" sz="2400" dirty="0" err="1">
                <a:solidFill>
                  <a:schemeClr val="tx1"/>
                </a:solidFill>
              </a:rPr>
              <a:t>nM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DBD86-A17E-4B46-AE2A-02327D97AF19}"/>
              </a:ext>
            </a:extLst>
          </p:cNvPr>
          <p:cNvSpPr txBox="1"/>
          <p:nvPr/>
        </p:nvSpPr>
        <p:spPr>
          <a:xfrm>
            <a:off x="448965" y="1044700"/>
            <a:ext cx="403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/>
                </a:solidFill>
              </a:rPr>
              <a:t>Berdasarkan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konsentrasinya</a:t>
            </a:r>
            <a:r>
              <a:rPr lang="en-US" dirty="0">
                <a:solidFill>
                  <a:schemeClr val="accent5"/>
                </a:solidFill>
              </a:rPr>
              <a:t>:</a:t>
            </a:r>
            <a:endParaRPr lang="en-ID" dirty="0">
              <a:solidFill>
                <a:schemeClr val="accent5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4944FF-0F6A-4B97-A235-42A40516DE01}"/>
              </a:ext>
            </a:extLst>
          </p:cNvPr>
          <p:cNvCxnSpPr/>
          <p:nvPr/>
        </p:nvCxnSpPr>
        <p:spPr>
          <a:xfrm>
            <a:off x="4724705" y="1852021"/>
            <a:ext cx="6108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D60EFF-50C3-4833-8049-59E7B811FEA5}"/>
              </a:ext>
            </a:extLst>
          </p:cNvPr>
          <p:cNvCxnSpPr/>
          <p:nvPr/>
        </p:nvCxnSpPr>
        <p:spPr>
          <a:xfrm>
            <a:off x="4724705" y="2733495"/>
            <a:ext cx="6108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237B48-F562-487F-8E2D-5555A6012B1A}"/>
              </a:ext>
            </a:extLst>
          </p:cNvPr>
          <p:cNvCxnSpPr/>
          <p:nvPr/>
        </p:nvCxnSpPr>
        <p:spPr>
          <a:xfrm>
            <a:off x="4724705" y="3640685"/>
            <a:ext cx="6108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44AEF3-9F40-4B94-A210-5263A281E5F3}"/>
              </a:ext>
            </a:extLst>
          </p:cNvPr>
          <p:cNvSpPr/>
          <p:nvPr/>
        </p:nvSpPr>
        <p:spPr>
          <a:xfrm>
            <a:off x="5456429" y="1502815"/>
            <a:ext cx="3085901" cy="7635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Cl, Na, Mg, S, Ca, K, Br, C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9D7DA3-AFC0-4BB9-969C-0DE51D502E2F}"/>
              </a:ext>
            </a:extLst>
          </p:cNvPr>
          <p:cNvSpPr/>
          <p:nvPr/>
        </p:nvSpPr>
        <p:spPr>
          <a:xfrm>
            <a:off x="5456428" y="2351372"/>
            <a:ext cx="3085901" cy="7635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B, Si, F, </a:t>
            </a:r>
            <a:r>
              <a:rPr lang="en-US" sz="2400" dirty="0" err="1">
                <a:solidFill>
                  <a:schemeClr val="bg1"/>
                </a:solidFill>
              </a:rPr>
              <a:t>Ar</a:t>
            </a:r>
            <a:r>
              <a:rPr lang="en-US" sz="2400" dirty="0">
                <a:solidFill>
                  <a:schemeClr val="bg1"/>
                </a:solidFill>
              </a:rPr>
              <a:t>, N, Li, Rb, F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24A956-70BF-425E-BF73-130C07230F95}"/>
              </a:ext>
            </a:extLst>
          </p:cNvPr>
          <p:cNvSpPr/>
          <p:nvPr/>
        </p:nvSpPr>
        <p:spPr>
          <a:xfrm>
            <a:off x="5456428" y="3233312"/>
            <a:ext cx="3085901" cy="7635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I, Ba, Fe, Mg, Zn, Se, </a:t>
            </a:r>
            <a:r>
              <a:rPr lang="en-US" sz="2400" dirty="0" err="1">
                <a:solidFill>
                  <a:schemeClr val="bg1"/>
                </a:solidFill>
              </a:rPr>
              <a:t>Ar</a:t>
            </a:r>
            <a:r>
              <a:rPr lang="en-US" sz="2400" dirty="0">
                <a:solidFill>
                  <a:schemeClr val="bg1"/>
                </a:solidFill>
              </a:rPr>
              <a:t>, Cu, Sn, U, Mn, Ni, V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A097DB-479D-41B2-B84D-523D303C7C94}"/>
              </a:ext>
            </a:extLst>
          </p:cNvPr>
          <p:cNvSpPr/>
          <p:nvPr/>
        </p:nvSpPr>
        <p:spPr>
          <a:xfrm>
            <a:off x="2205072" y="2189987"/>
            <a:ext cx="473385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Darimana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asalnya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unsur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kelumit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DDAC9-2D07-4518-A797-EC08F2B6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891995"/>
            <a:ext cx="6719020" cy="389508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198A9A-1224-41BA-A48A-36921CFD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6108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FFC901"/>
                </a:solidFill>
              </a:rPr>
              <a:t>Sumber</a:t>
            </a:r>
            <a:r>
              <a:rPr lang="en-US" sz="3200" b="1" dirty="0">
                <a:solidFill>
                  <a:srgbClr val="FFC901"/>
                </a:solidFill>
              </a:rPr>
              <a:t> </a:t>
            </a:r>
            <a:r>
              <a:rPr lang="en-US" sz="3200" b="1" dirty="0" err="1">
                <a:solidFill>
                  <a:srgbClr val="FFC901"/>
                </a:solidFill>
              </a:rPr>
              <a:t>Unsur</a:t>
            </a:r>
            <a:r>
              <a:rPr lang="en-US" sz="3200" b="1" dirty="0">
                <a:solidFill>
                  <a:srgbClr val="FFC901"/>
                </a:solidFill>
              </a:rPr>
              <a:t> </a:t>
            </a:r>
            <a:r>
              <a:rPr lang="en-US" sz="3200" b="1" dirty="0" err="1">
                <a:solidFill>
                  <a:srgbClr val="FFC901"/>
                </a:solidFill>
              </a:rPr>
              <a:t>Kelumit</a:t>
            </a:r>
            <a:r>
              <a:rPr lang="en-US" sz="3200" b="1" dirty="0">
                <a:solidFill>
                  <a:srgbClr val="FFC90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187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753407-17AC-4B8E-A277-E123B7CC6B26}"/>
              </a:ext>
            </a:extLst>
          </p:cNvPr>
          <p:cNvSpPr/>
          <p:nvPr/>
        </p:nvSpPr>
        <p:spPr>
          <a:xfrm>
            <a:off x="1365195" y="1197405"/>
            <a:ext cx="6795372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Mengapa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perbedaan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konsentrasi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antar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elemen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B5FDC-C3DC-43AE-8785-8554C0168B98}"/>
              </a:ext>
            </a:extLst>
          </p:cNvPr>
          <p:cNvSpPr txBox="1"/>
          <p:nvPr/>
        </p:nvSpPr>
        <p:spPr>
          <a:xfrm>
            <a:off x="2612361" y="2877160"/>
            <a:ext cx="3919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solidFill>
                  <a:srgbClr val="FFC000"/>
                </a:solidFill>
              </a:rPr>
              <a:t>Residence Time</a:t>
            </a:r>
            <a:endParaRPr lang="en-ID" sz="4800" i="1" dirty="0">
              <a:solidFill>
                <a:srgbClr val="FFC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14A978-720E-46F0-B0A2-E045172955BC}"/>
              </a:ext>
            </a:extLst>
          </p:cNvPr>
          <p:cNvCxnSpPr/>
          <p:nvPr/>
        </p:nvCxnSpPr>
        <p:spPr>
          <a:xfrm>
            <a:off x="4572000" y="2266340"/>
            <a:ext cx="0" cy="61082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0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D1D675-1FF9-4E6A-902B-B4C34829B56A}"/>
              </a:ext>
            </a:extLst>
          </p:cNvPr>
          <p:cNvSpPr/>
          <p:nvPr/>
        </p:nvSpPr>
        <p:spPr>
          <a:xfrm>
            <a:off x="1174314" y="3173267"/>
            <a:ext cx="6795372" cy="1078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8686D-A02D-46EC-A891-A1D690FF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</a:rPr>
              <a:t>Residence Time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869E2-CE17-48E5-A278-5CAE8D34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5" y="2213794"/>
            <a:ext cx="7675350" cy="6675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Waktu rata-rata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air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pengendapan</a:t>
            </a:r>
            <a:r>
              <a:rPr lang="en-US" dirty="0"/>
              <a:t>/</a:t>
            </a:r>
            <a:r>
              <a:rPr lang="en-US" dirty="0" err="1"/>
              <a:t>absorpsi</a:t>
            </a:r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9D7043-B6D4-4CA6-ACFB-30FFA2E7859B}"/>
              </a:ext>
            </a:extLst>
          </p:cNvPr>
          <p:cNvSpPr txBox="1">
            <a:spLocks/>
          </p:cNvSpPr>
          <p:nvPr/>
        </p:nvSpPr>
        <p:spPr>
          <a:xfrm>
            <a:off x="628650" y="126801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00B050"/>
                </a:solidFill>
              </a:rPr>
              <a:t>Waktu </a:t>
            </a:r>
            <a:r>
              <a:rPr lang="en-US" sz="4400" b="1" dirty="0" err="1">
                <a:solidFill>
                  <a:srgbClr val="00B050"/>
                </a:solidFill>
              </a:rPr>
              <a:t>Tinggal</a:t>
            </a:r>
            <a:endParaRPr lang="en-ID" b="1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1460B6-9B9B-428D-A0E5-9ED4C89E8DF0}"/>
              </a:ext>
            </a:extLst>
          </p:cNvPr>
          <p:cNvCxnSpPr/>
          <p:nvPr/>
        </p:nvCxnSpPr>
        <p:spPr>
          <a:xfrm>
            <a:off x="4572000" y="1044700"/>
            <a:ext cx="0" cy="305410"/>
          </a:xfrm>
          <a:prstGeom prst="straightConnector1">
            <a:avLst/>
          </a:prstGeom>
          <a:ln>
            <a:solidFill>
              <a:srgbClr val="F128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6ECF8-6EAB-442E-84C3-7D7BDD8A8A86}"/>
                  </a:ext>
                </a:extLst>
              </p:cNvPr>
              <p:cNvSpPr txBox="1"/>
              <p:nvPr/>
            </p:nvSpPr>
            <p:spPr>
              <a:xfrm>
                <a:off x="2150696" y="3330424"/>
                <a:ext cx="4842608" cy="726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𝑚𝑎𝑠𝑠𝑎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𝑢𝑛𝑠𝑢𝑟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𝑑𝑎𝑙𝑎𝑚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𝑙𝑎𝑢𝑡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𝑓𝑙𝑢𝑥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𝑚𝑎𝑠𝑢𝑘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𝑎𝑡𝑎𝑢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𝑓𝑙𝑢𝑥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𝑘𝑒𝑙𝑢𝑎𝑟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f>
                            <m:fPr>
                              <m:type m:val="skw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𝑡𝑎h𝑢𝑛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D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6ECF8-6EAB-442E-84C3-7D7BDD8A8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696" y="3330424"/>
                <a:ext cx="4842608" cy="726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69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AFBB05-B9A4-4C5B-8879-E2E9FE56E53F}"/>
              </a:ext>
            </a:extLst>
          </p:cNvPr>
          <p:cNvSpPr/>
          <p:nvPr/>
        </p:nvSpPr>
        <p:spPr>
          <a:xfrm>
            <a:off x="1861486" y="586585"/>
            <a:ext cx="5421027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Adakah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kaitan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antara</a:t>
            </a:r>
            <a:r>
              <a:rPr lang="en-US" sz="2400" dirty="0">
                <a:solidFill>
                  <a:schemeClr val="tx1"/>
                </a:solidFill>
              </a:rPr>
              <a:t> Residence Time </a:t>
            </a:r>
            <a:r>
              <a:rPr lang="en-US" sz="2400" dirty="0" err="1">
                <a:solidFill>
                  <a:schemeClr val="tx1"/>
                </a:solidFill>
              </a:rPr>
              <a:t>dangan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konsentrasi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suatu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unsur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51723-445B-4530-BC1F-57E30279A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324" y="2113635"/>
            <a:ext cx="7675350" cy="6675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i="1" dirty="0"/>
              <a:t>Residence Time</a:t>
            </a:r>
            <a:r>
              <a:rPr lang="en-US" dirty="0"/>
              <a:t> </a:t>
            </a:r>
            <a:r>
              <a:rPr lang="en-US" dirty="0" err="1"/>
              <a:t>nya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BA99EA-D01D-42E2-998D-3FA7EF4964B7}"/>
              </a:ext>
            </a:extLst>
          </p:cNvPr>
          <p:cNvSpPr txBox="1">
            <a:spLocks/>
          </p:cNvSpPr>
          <p:nvPr/>
        </p:nvSpPr>
        <p:spPr>
          <a:xfrm>
            <a:off x="734324" y="3335275"/>
            <a:ext cx="7675350" cy="66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ID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0A297F-DA94-4572-901D-A094D0B7E737}"/>
              </a:ext>
            </a:extLst>
          </p:cNvPr>
          <p:cNvCxnSpPr/>
          <p:nvPr/>
        </p:nvCxnSpPr>
        <p:spPr>
          <a:xfrm>
            <a:off x="4419295" y="1655520"/>
            <a:ext cx="0" cy="458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90FE99-C037-4E98-B812-B7D9B1D50F2F}"/>
              </a:ext>
            </a:extLst>
          </p:cNvPr>
          <p:cNvCxnSpPr/>
          <p:nvPr/>
        </p:nvCxnSpPr>
        <p:spPr>
          <a:xfrm>
            <a:off x="4419295" y="2877160"/>
            <a:ext cx="0" cy="4581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0</TotalTime>
  <Words>623</Words>
  <Application>Microsoft Office PowerPoint</Application>
  <PresentationFormat>On-screen Show (16:9)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Corbel</vt:lpstr>
      <vt:lpstr>Depth</vt:lpstr>
      <vt:lpstr>UNSUR-UNSUR KELUMIT, SUMBER, FENOMENA DAN  SPESIASINYA DALAM LINGKUNGAN LAUT</vt:lpstr>
      <vt:lpstr>PowerPoint Presentation</vt:lpstr>
      <vt:lpstr>PowerPoint Presentation</vt:lpstr>
      <vt:lpstr>PowerPoint Presentation</vt:lpstr>
      <vt:lpstr>PowerPoint Presentation</vt:lpstr>
      <vt:lpstr>Sumber Unsur Kelumit </vt:lpstr>
      <vt:lpstr>PowerPoint Presentation</vt:lpstr>
      <vt:lpstr>Residence Time</vt:lpstr>
      <vt:lpstr>PowerPoint Presentation</vt:lpstr>
      <vt:lpstr>PowerPoint Presentation</vt:lpstr>
      <vt:lpstr>Distribusi Unsur Kelumit </vt:lpstr>
      <vt:lpstr>Klasifikasi distribusi Unsur Kelumit </vt:lpstr>
      <vt:lpstr>PowerPoint Presentation</vt:lpstr>
      <vt:lpstr>CONSERVATIVE ELEMENT</vt:lpstr>
      <vt:lpstr>NUTRIENT TYPE PROFILE</vt:lpstr>
      <vt:lpstr>PowerPoint Presentation</vt:lpstr>
      <vt:lpstr>Nutrient Type Profile Element</vt:lpstr>
      <vt:lpstr>SCAVENGED PROFILE</vt:lpstr>
      <vt:lpstr>PowerPoint Presentation</vt:lpstr>
      <vt:lpstr>PowerPoint Presentation</vt:lpstr>
      <vt:lpstr>MIXED BEHAVIOR</vt:lpstr>
      <vt:lpstr>Manfaat Trace Element</vt:lpstr>
      <vt:lpstr>Tugas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2017-07-23T02:03:25Z</dcterms:created>
  <dcterms:modified xsi:type="dcterms:W3CDTF">2021-09-16T03:21:38Z</dcterms:modified>
</cp:coreProperties>
</file>